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Anonymous Pro"/>
      <p:regular r:id="rId27"/>
      <p:bold r:id="rId28"/>
      <p:italic r:id="rId29"/>
      <p:boldItalic r:id="rId30"/>
    </p:embeddedFont>
    <p:embeddedFont>
      <p:font typeface="DM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gat0m66Sp3LS3jmMUuMQ6rw0Zu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nonymousPro-bold.fntdata"/><Relationship Id="rId27" Type="http://schemas.openxmlformats.org/officeDocument/2006/relationships/font" Target="fonts/Anonymou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nonymou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regular.fntdata"/><Relationship Id="rId30" Type="http://schemas.openxmlformats.org/officeDocument/2006/relationships/font" Target="fonts/AnonymousPro-boldItalic.fntdata"/><Relationship Id="rId11" Type="http://schemas.openxmlformats.org/officeDocument/2006/relationships/slide" Target="slides/slide6.xml"/><Relationship Id="rId33" Type="http://schemas.openxmlformats.org/officeDocument/2006/relationships/font" Target="fonts/DMSans-italic.fntdata"/><Relationship Id="rId10" Type="http://schemas.openxmlformats.org/officeDocument/2006/relationships/slide" Target="slides/slide5.xml"/><Relationship Id="rId32" Type="http://schemas.openxmlformats.org/officeDocument/2006/relationships/font" Target="fonts/DM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b6a7d128d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7" name="Google Shape;417;g3b6a7d128d4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b6a7d12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8" name="Google Shape;448;g3b6a7d128d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b6a7d128d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8" name="Google Shape;478;g3b6a7d128d4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b6a7d128d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g3b6a7d128d4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b6a7d128d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7" name="Google Shape;537;g3b6a7d128d4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b6a7d128d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6" name="Google Shape;566;g3b6a7d128d4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b6a7d128d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6" name="Google Shape;596;g3b6a7d128d4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b6a7d128d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5" name="Google Shape;625;g3b6a7d128d4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b6a7d128d4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5" name="Google Shape;655;g3b6a7d128d4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6f3348b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4" name="Google Shape;684;g3b6f3348bf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9" name="Google Shape;7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6a7d128d4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3b6a7d128d4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7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hyperlink" Target="http://www.youtube.com/watch?v=_OvCv8o9Jj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hyperlink" Target="http://www.youtube.com/watch?v=3boFcWXsbO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6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hyperlink" Target="http://www.youtube.com/watch?v=bo2O7EHTSb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5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hyperlink" Target="http://www.youtube.com/watch?v=VUWV237UjAc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40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jpg"/><Relationship Id="rId10" Type="http://schemas.openxmlformats.org/officeDocument/2006/relationships/image" Target="../media/image43.jpg"/><Relationship Id="rId13" Type="http://schemas.openxmlformats.org/officeDocument/2006/relationships/image" Target="../media/image46.jp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42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0" Type="http://schemas.openxmlformats.org/officeDocument/2006/relationships/image" Target="../media/image19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39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10" Type="http://schemas.openxmlformats.org/officeDocument/2006/relationships/hyperlink" Target="https://members.pdkintl.org/National_Student_Officers?_zs=JQiXg&amp;_zl=Rkjm4&amp;_redirected=1" TargetMode="External"/><Relationship Id="rId9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30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028700" y="1028700"/>
            <a:ext cx="14774401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04" name="Google Shape;104;p1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07" name="Google Shape;107;p1"/>
          <p:cNvSpPr/>
          <p:nvPr/>
        </p:nvSpPr>
        <p:spPr>
          <a:xfrm>
            <a:off x="6144544" y="6320606"/>
            <a:ext cx="7032825" cy="1948855"/>
          </a:xfrm>
          <a:custGeom>
            <a:rect b="b" l="l" r="r" t="t"/>
            <a:pathLst>
              <a:path extrusionOk="0" h="1948855" w="7032825">
                <a:moveTo>
                  <a:pt x="0" y="0"/>
                </a:moveTo>
                <a:lnTo>
                  <a:pt x="7032825" y="0"/>
                </a:lnTo>
                <a:lnTo>
                  <a:pt x="7032825" y="1948855"/>
                </a:lnTo>
                <a:lnTo>
                  <a:pt x="0" y="1948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27140" l="-30116" r="-25603" t="-334657"/>
            </a:stretch>
          </a:blipFill>
          <a:ln>
            <a:noFill/>
          </a:ln>
        </p:spPr>
      </p:sp>
      <p:sp>
        <p:nvSpPr>
          <p:cNvPr id="108" name="Google Shape;108;p1"/>
          <p:cNvSpPr/>
          <p:nvPr/>
        </p:nvSpPr>
        <p:spPr>
          <a:xfrm>
            <a:off x="5411368" y="8048424"/>
            <a:ext cx="342651" cy="342651"/>
          </a:xfrm>
          <a:custGeom>
            <a:rect b="b" l="l" r="r" t="t"/>
            <a:pathLst>
              <a:path extrusionOk="0" h="342651" w="342651">
                <a:moveTo>
                  <a:pt x="0" y="0"/>
                </a:moveTo>
                <a:lnTo>
                  <a:pt x="342651" y="0"/>
                </a:lnTo>
                <a:lnTo>
                  <a:pt x="342651" y="342651"/>
                </a:lnTo>
                <a:lnTo>
                  <a:pt x="0" y="342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"/>
          <p:cNvSpPr/>
          <p:nvPr/>
        </p:nvSpPr>
        <p:spPr>
          <a:xfrm>
            <a:off x="14013559" y="2591439"/>
            <a:ext cx="601865" cy="601865"/>
          </a:xfrm>
          <a:custGeom>
            <a:rect b="b" l="l" r="r" t="t"/>
            <a:pathLst>
              <a:path extrusionOk="0" h="601865" w="601865">
                <a:moveTo>
                  <a:pt x="0" y="0"/>
                </a:moveTo>
                <a:lnTo>
                  <a:pt x="601864" y="0"/>
                </a:lnTo>
                <a:lnTo>
                  <a:pt x="601864" y="601864"/>
                </a:lnTo>
                <a:lnTo>
                  <a:pt x="0" y="601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"/>
          <p:cNvSpPr/>
          <p:nvPr/>
        </p:nvSpPr>
        <p:spPr>
          <a:xfrm>
            <a:off x="202429" y="1569797"/>
            <a:ext cx="6821278" cy="6821278"/>
          </a:xfrm>
          <a:custGeom>
            <a:rect b="b" l="l" r="r" t="t"/>
            <a:pathLst>
              <a:path extrusionOk="0" h="6821278" w="6821278">
                <a:moveTo>
                  <a:pt x="0" y="0"/>
                </a:moveTo>
                <a:lnTo>
                  <a:pt x="6821279" y="0"/>
                </a:lnTo>
                <a:lnTo>
                  <a:pt x="6821279" y="6821278"/>
                </a:lnTo>
                <a:lnTo>
                  <a:pt x="0" y="682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"/>
          <p:cNvSpPr txBox="1"/>
          <p:nvPr/>
        </p:nvSpPr>
        <p:spPr>
          <a:xfrm>
            <a:off x="5904780" y="2774972"/>
            <a:ext cx="8108779" cy="3100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9"/>
              <a:buFont typeface="Arial"/>
              <a:buNone/>
            </a:pPr>
            <a:r>
              <a:rPr b="1" i="0" lang="en-US" sz="120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Monthly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92833" y="6366157"/>
            <a:ext cx="7118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387" name="Google Shape;387;p9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4" l="0" r="0" t="-72863"/>
            </a:stretch>
          </a:blipFill>
          <a:ln>
            <a:noFill/>
          </a:ln>
        </p:spPr>
      </p:sp>
      <p:sp>
        <p:nvSpPr>
          <p:cNvPr id="388" name="Google Shape;388;p9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9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9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91" name="Google Shape;391;p9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9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9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94" name="Google Shape;394;p9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9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9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97" name="Google Shape;397;p9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9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9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400" name="Google Shape;400;p9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9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9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403" name="Google Shape;403;p9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9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9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406" name="Google Shape;406;p9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9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9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409" name="Google Shape;409;p9"/>
          <p:cNvSpPr txBox="1"/>
          <p:nvPr/>
        </p:nvSpPr>
        <p:spPr>
          <a:xfrm>
            <a:off x="4567016" y="1037243"/>
            <a:ext cx="75084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New Business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  <p:sp>
        <p:nvSpPr>
          <p:cNvPr id="411" name="Google Shape;411;p9"/>
          <p:cNvSpPr txBox="1"/>
          <p:nvPr/>
        </p:nvSpPr>
        <p:spPr>
          <a:xfrm>
            <a:off x="941514" y="2361471"/>
            <a:ext cx="14759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1" lang="en-US" sz="3199">
                <a:latin typeface="DM Sans"/>
                <a:ea typeface="DM Sans"/>
                <a:cs typeface="DM Sans"/>
                <a:sym typeface="DM Sans"/>
              </a:rPr>
              <a:t>Future Fundraisers:</a:t>
            </a:r>
            <a:endParaRPr sz="26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1" i="1" sz="31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3750102" y="3627086"/>
            <a:ext cx="9300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en-US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Community Service</a:t>
            </a:r>
            <a:endParaRPr b="1" i="1"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February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March- Beverly’s Birthdays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April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May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3" name="Google Shape;413;p9"/>
          <p:cNvSpPr txBox="1"/>
          <p:nvPr/>
        </p:nvSpPr>
        <p:spPr>
          <a:xfrm>
            <a:off x="1020539" y="8530796"/>
            <a:ext cx="147594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lang="en-US" sz="3199">
                <a:latin typeface="DM Sans"/>
                <a:ea typeface="DM Sans"/>
                <a:cs typeface="DM Sans"/>
                <a:sym typeface="DM Sans"/>
              </a:rPr>
              <a:t>Competition Descriptions</a:t>
            </a:r>
            <a:endParaRPr b="1" sz="31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9"/>
          <p:cNvSpPr txBox="1"/>
          <p:nvPr/>
        </p:nvSpPr>
        <p:spPr>
          <a:xfrm>
            <a:off x="5055853" y="6363725"/>
            <a:ext cx="668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 Opportunities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Zoom- Jan 22 to learn more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on Ed Rising Portal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6a7d128d4_0_122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420" name="Google Shape;420;g3b6a7d128d4_0_122"/>
          <p:cNvSpPr/>
          <p:nvPr/>
        </p:nvSpPr>
        <p:spPr>
          <a:xfrm>
            <a:off x="2452331" y="1063845"/>
            <a:ext cx="14786477" cy="8166858"/>
          </a:xfrm>
          <a:custGeom>
            <a:rect b="b" l="l" r="r" t="t"/>
            <a:pathLst>
              <a:path extrusionOk="0" h="8166858" w="14786477">
                <a:moveTo>
                  <a:pt x="0" y="0"/>
                </a:moveTo>
                <a:lnTo>
                  <a:pt x="14786477" y="0"/>
                </a:lnTo>
                <a:lnTo>
                  <a:pt x="14786477" y="8166857"/>
                </a:lnTo>
                <a:lnTo>
                  <a:pt x="0" y="8166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8987" l="-18378" r="-28109" t="-95828"/>
            </a:stretch>
          </a:blipFill>
          <a:ln>
            <a:noFill/>
          </a:ln>
        </p:spPr>
      </p:sp>
      <p:sp>
        <p:nvSpPr>
          <p:cNvPr id="421" name="Google Shape;421;g3b6a7d128d4_0_122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g3b6a7d128d4_0_122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g3b6a7d128d4_0_122"/>
          <p:cNvSpPr/>
          <p:nvPr/>
        </p:nvSpPr>
        <p:spPr>
          <a:xfrm rot="4760180">
            <a:off x="2036769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24" name="Google Shape;424;g3b6a7d128d4_0_122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g3b6a7d128d4_0_122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g3b6a7d128d4_0_122"/>
          <p:cNvSpPr/>
          <p:nvPr/>
        </p:nvSpPr>
        <p:spPr>
          <a:xfrm rot="4760180">
            <a:off x="2036769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27" name="Google Shape;427;g3b6a7d128d4_0_122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g3b6a7d128d4_0_122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g3b6a7d128d4_0_122"/>
          <p:cNvSpPr/>
          <p:nvPr/>
        </p:nvSpPr>
        <p:spPr>
          <a:xfrm rot="4760180">
            <a:off x="2036769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30" name="Google Shape;430;g3b6a7d128d4_0_122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g3b6a7d128d4_0_122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g3b6a7d128d4_0_122"/>
          <p:cNvSpPr/>
          <p:nvPr/>
        </p:nvSpPr>
        <p:spPr>
          <a:xfrm rot="4760180">
            <a:off x="2036769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33" name="Google Shape;433;g3b6a7d128d4_0_122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g3b6a7d128d4_0_122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g3b6a7d128d4_0_122"/>
          <p:cNvSpPr/>
          <p:nvPr/>
        </p:nvSpPr>
        <p:spPr>
          <a:xfrm rot="4760180">
            <a:off x="2036769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36" name="Google Shape;436;g3b6a7d128d4_0_122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g3b6a7d128d4_0_122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g3b6a7d128d4_0_122"/>
          <p:cNvSpPr/>
          <p:nvPr/>
        </p:nvSpPr>
        <p:spPr>
          <a:xfrm rot="4760180">
            <a:off x="2036769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39" name="Google Shape;439;g3b6a7d128d4_0_122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g3b6a7d128d4_0_122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g3b6a7d128d4_0_122"/>
          <p:cNvSpPr/>
          <p:nvPr/>
        </p:nvSpPr>
        <p:spPr>
          <a:xfrm rot="4760180">
            <a:off x="2036769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42" name="Google Shape;442;g3b6a7d128d4_0_122"/>
          <p:cNvSpPr txBox="1"/>
          <p:nvPr/>
        </p:nvSpPr>
        <p:spPr>
          <a:xfrm>
            <a:off x="2971566" y="1300725"/>
            <a:ext cx="13607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6000">
                <a:latin typeface="Anonymous Pro"/>
                <a:ea typeface="Anonymous Pro"/>
                <a:cs typeface="Anonymous Pro"/>
                <a:sym typeface="Anonymous Pro"/>
              </a:rPr>
              <a:t>Competition General Information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b6a7d128d4_0_122"/>
          <p:cNvSpPr/>
          <p:nvPr/>
        </p:nvSpPr>
        <p:spPr>
          <a:xfrm>
            <a:off x="16282394" y="1427582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sp>
        <p:nvSpPr>
          <p:cNvPr id="444" name="Google Shape;444;g3b6a7d128d4_0_122"/>
          <p:cNvSpPr txBox="1"/>
          <p:nvPr/>
        </p:nvSpPr>
        <p:spPr>
          <a:xfrm>
            <a:off x="3392483" y="2527323"/>
            <a:ext cx="133290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</a:rPr>
              <a:t>Acceptable Attire</a:t>
            </a:r>
            <a:endParaRPr b="1" sz="3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Pants:</a:t>
            </a:r>
            <a:r>
              <a:rPr lang="en-US" sz="2400">
                <a:solidFill>
                  <a:schemeClr val="dk1"/>
                </a:solidFill>
              </a:rPr>
              <a:t> Dress slacks, khakis, dressy jeans (no holes), capris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Skirts/Dresses:</a:t>
            </a:r>
            <a:r>
              <a:rPr lang="en-US" sz="2400">
                <a:solidFill>
                  <a:schemeClr val="dk1"/>
                </a:solidFill>
              </a:rPr>
              <a:t> Knee-length or longer; comfortable for sitting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Tops:</a:t>
            </a:r>
            <a:r>
              <a:rPr lang="en-US" sz="2400">
                <a:solidFill>
                  <a:schemeClr val="dk1"/>
                </a:solidFill>
              </a:rPr>
              <a:t> Dress shirts, blouses, sweaters, polos </a:t>
            </a:r>
            <a:r>
              <a:rPr i="1" lang="en-US" sz="2400">
                <a:solidFill>
                  <a:schemeClr val="dk1"/>
                </a:solidFill>
              </a:rPr>
              <a:t>(Educators Rising polos encouraged)</a:t>
            </a:r>
            <a:br>
              <a:rPr i="1" lang="en-US" sz="2400">
                <a:solidFill>
                  <a:schemeClr val="dk1"/>
                </a:solidFill>
              </a:rPr>
            </a:br>
            <a:endParaRPr i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Shoes:</a:t>
            </a:r>
            <a:r>
              <a:rPr lang="en-US" sz="2400">
                <a:solidFill>
                  <a:schemeClr val="dk1"/>
                </a:solidFill>
              </a:rPr>
              <a:t> Flats, loafers, boots, conservative sneakers, dress shoes, heels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ctr">
              <a:lnSpc>
                <a:spcPct val="14001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5" name="Google Shape;445;g3b6a7d128d4_0_122"/>
          <p:cNvSpPr txBox="1"/>
          <p:nvPr/>
        </p:nvSpPr>
        <p:spPr>
          <a:xfrm>
            <a:off x="3392475" y="6561100"/>
            <a:ext cx="872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No AI Usage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b6a7d128d4_0_0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451" name="Google Shape;451;g3b6a7d128d4_0_0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452" name="Google Shape;452;g3b6a7d128d4_0_0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g3b6a7d128d4_0_0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g3b6a7d128d4_0_0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55" name="Google Shape;455;g3b6a7d128d4_0_0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g3b6a7d128d4_0_0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7" name="Google Shape;457;g3b6a7d128d4_0_0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58" name="Google Shape;458;g3b6a7d128d4_0_0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g3b6a7d128d4_0_0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g3b6a7d128d4_0_0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61" name="Google Shape;461;g3b6a7d128d4_0_0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g3b6a7d128d4_0_0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g3b6a7d128d4_0_0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64" name="Google Shape;464;g3b6a7d128d4_0_0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g3b6a7d128d4_0_0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g3b6a7d128d4_0_0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67" name="Google Shape;467;g3b6a7d128d4_0_0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g3b6a7d128d4_0_0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9" name="Google Shape;469;g3b6a7d128d4_0_0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70" name="Google Shape;470;g3b6a7d128d4_0_0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g3b6a7d128d4_0_0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g3b6a7d128d4_0_0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73" name="Google Shape;473;g3b6a7d128d4_0_0"/>
          <p:cNvSpPr txBox="1"/>
          <p:nvPr/>
        </p:nvSpPr>
        <p:spPr>
          <a:xfrm>
            <a:off x="3517478" y="1116888"/>
            <a:ext cx="103281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8960">
                <a:latin typeface="Anonymous Pro"/>
                <a:ea typeface="Anonymous Pro"/>
                <a:cs typeface="Anonymous Pro"/>
                <a:sym typeface="Anonymous Pro"/>
              </a:rPr>
              <a:t>Creative Lecture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3b6a7d128d4_0_0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pic>
        <p:nvPicPr>
          <p:cNvPr id="475" name="Google Shape;475;g3b6a7d128d4_0_0" title="Creative Lecture (TEDTalk)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0998" y="2669550"/>
            <a:ext cx="10724375" cy="603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6a7d128d4_0_154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481" name="Google Shape;481;g3b6a7d128d4_0_154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482" name="Google Shape;482;g3b6a7d128d4_0_154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g3b6a7d128d4_0_154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g3b6a7d128d4_0_154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85" name="Google Shape;485;g3b6a7d128d4_0_154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g3b6a7d128d4_0_154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g3b6a7d128d4_0_154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88" name="Google Shape;488;g3b6a7d128d4_0_154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g3b6a7d128d4_0_154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g3b6a7d128d4_0_154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91" name="Google Shape;491;g3b6a7d128d4_0_154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g3b6a7d128d4_0_154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g3b6a7d128d4_0_154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94" name="Google Shape;494;g3b6a7d128d4_0_154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g3b6a7d128d4_0_154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g3b6a7d128d4_0_154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497" name="Google Shape;497;g3b6a7d128d4_0_154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g3b6a7d128d4_0_154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g3b6a7d128d4_0_154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00" name="Google Shape;500;g3b6a7d128d4_0_154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g3b6a7d128d4_0_154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g3b6a7d128d4_0_154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03" name="Google Shape;503;g3b6a7d128d4_0_154"/>
          <p:cNvSpPr txBox="1"/>
          <p:nvPr/>
        </p:nvSpPr>
        <p:spPr>
          <a:xfrm>
            <a:off x="3517478" y="1116888"/>
            <a:ext cx="103281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8960">
                <a:latin typeface="Anonymous Pro"/>
                <a:ea typeface="Anonymous Pro"/>
                <a:cs typeface="Anonymous Pro"/>
                <a:sym typeface="Anonymous Pro"/>
              </a:rPr>
              <a:t>Creative Lecture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3b6a7d128d4_0_154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b6a7d128d4_0_31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510" name="Google Shape;510;g3b6a7d128d4_0_31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511" name="Google Shape;511;g3b6a7d128d4_0_31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g3b6a7d128d4_0_31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g3b6a7d128d4_0_31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14" name="Google Shape;514;g3b6a7d128d4_0_31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g3b6a7d128d4_0_31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g3b6a7d128d4_0_31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17" name="Google Shape;517;g3b6a7d128d4_0_31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g3b6a7d128d4_0_31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g3b6a7d128d4_0_31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20" name="Google Shape;520;g3b6a7d128d4_0_31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g3b6a7d128d4_0_31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g3b6a7d128d4_0_31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23" name="Google Shape;523;g3b6a7d128d4_0_31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g3b6a7d128d4_0_31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g3b6a7d128d4_0_31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26" name="Google Shape;526;g3b6a7d128d4_0_31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g3b6a7d128d4_0_31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g3b6a7d128d4_0_31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29" name="Google Shape;529;g3b6a7d128d4_0_31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g3b6a7d128d4_0_31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g3b6a7d128d4_0_31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32" name="Google Shape;532;g3b6a7d128d4_0_31"/>
          <p:cNvSpPr txBox="1"/>
          <p:nvPr/>
        </p:nvSpPr>
        <p:spPr>
          <a:xfrm>
            <a:off x="2425100" y="1432200"/>
            <a:ext cx="132456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5500">
                <a:latin typeface="Anonymous Pro"/>
                <a:ea typeface="Anonymous Pro"/>
                <a:cs typeface="Anonymous Pro"/>
                <a:sym typeface="Anonymous Pro"/>
              </a:rPr>
              <a:t>Public Service Announcement (PSA)</a:t>
            </a:r>
            <a:endParaRPr b="1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b6a7d128d4_0_31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pic>
        <p:nvPicPr>
          <p:cNvPr id="534" name="Google Shape;534;g3b6a7d128d4_0_31" title="Educators Rising PSA Teacher Recruitment Video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6348" y="2669550"/>
            <a:ext cx="10724375" cy="603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b6a7d128d4_0_192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540" name="Google Shape;540;g3b6a7d128d4_0_192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541" name="Google Shape;541;g3b6a7d128d4_0_192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g3b6a7d128d4_0_192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g3b6a7d128d4_0_192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44" name="Google Shape;544;g3b6a7d128d4_0_192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g3b6a7d128d4_0_192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g3b6a7d128d4_0_192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47" name="Google Shape;547;g3b6a7d128d4_0_192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g3b6a7d128d4_0_192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g3b6a7d128d4_0_192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50" name="Google Shape;550;g3b6a7d128d4_0_192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g3b6a7d128d4_0_192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g3b6a7d128d4_0_192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53" name="Google Shape;553;g3b6a7d128d4_0_192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g3b6a7d128d4_0_192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g3b6a7d128d4_0_192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56" name="Google Shape;556;g3b6a7d128d4_0_192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g3b6a7d128d4_0_192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g3b6a7d128d4_0_192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59" name="Google Shape;559;g3b6a7d128d4_0_192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g3b6a7d128d4_0_192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g3b6a7d128d4_0_192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62" name="Google Shape;562;g3b6a7d128d4_0_192"/>
          <p:cNvSpPr txBox="1"/>
          <p:nvPr/>
        </p:nvSpPr>
        <p:spPr>
          <a:xfrm>
            <a:off x="2425100" y="1432200"/>
            <a:ext cx="132456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5500">
                <a:latin typeface="Anonymous Pro"/>
                <a:ea typeface="Anonymous Pro"/>
                <a:cs typeface="Anonymous Pro"/>
                <a:sym typeface="Anonymous Pro"/>
              </a:rPr>
              <a:t>Public Service Announcement (PSA)</a:t>
            </a:r>
            <a:endParaRPr b="1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3b6a7d128d4_0_192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b6a7d128d4_0_59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569" name="Google Shape;569;g3b6a7d128d4_0_59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570" name="Google Shape;570;g3b6a7d128d4_0_59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1" name="Google Shape;571;g3b6a7d128d4_0_59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g3b6a7d128d4_0_59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73" name="Google Shape;573;g3b6a7d128d4_0_59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g3b6a7d128d4_0_59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g3b6a7d128d4_0_59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76" name="Google Shape;576;g3b6a7d128d4_0_59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g3b6a7d128d4_0_59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g3b6a7d128d4_0_59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79" name="Google Shape;579;g3b6a7d128d4_0_59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g3b6a7d128d4_0_59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1" name="Google Shape;581;g3b6a7d128d4_0_59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82" name="Google Shape;582;g3b6a7d128d4_0_59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g3b6a7d128d4_0_59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g3b6a7d128d4_0_59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85" name="Google Shape;585;g3b6a7d128d4_0_59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g3b6a7d128d4_0_59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7" name="Google Shape;587;g3b6a7d128d4_0_59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88" name="Google Shape;588;g3b6a7d128d4_0_59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g3b6a7d128d4_0_59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g3b6a7d128d4_0_59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591" name="Google Shape;591;g3b6a7d128d4_0_59"/>
          <p:cNvSpPr txBox="1"/>
          <p:nvPr/>
        </p:nvSpPr>
        <p:spPr>
          <a:xfrm>
            <a:off x="3658328" y="1170600"/>
            <a:ext cx="100464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8960">
                <a:latin typeface="Anonymous Pro"/>
                <a:ea typeface="Anonymous Pro"/>
                <a:cs typeface="Anonymous Pro"/>
                <a:sym typeface="Anonymous Pro"/>
              </a:rPr>
              <a:t>Public Speaking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b6a7d128d4_0_59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pic>
        <p:nvPicPr>
          <p:cNvPr id="593" name="Google Shape;593;g3b6a7d128d4_0_59" title="Public Speaki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3175" y="2527321"/>
            <a:ext cx="11666249" cy="6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b6a7d128d4_0_221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599" name="Google Shape;599;g3b6a7d128d4_0_221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600" name="Google Shape;600;g3b6a7d128d4_0_221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g3b6a7d128d4_0_221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g3b6a7d128d4_0_221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03" name="Google Shape;603;g3b6a7d128d4_0_221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g3b6a7d128d4_0_221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g3b6a7d128d4_0_221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06" name="Google Shape;606;g3b6a7d128d4_0_221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g3b6a7d128d4_0_221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g3b6a7d128d4_0_221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09" name="Google Shape;609;g3b6a7d128d4_0_221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g3b6a7d128d4_0_221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1" name="Google Shape;611;g3b6a7d128d4_0_221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12" name="Google Shape;612;g3b6a7d128d4_0_221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3" name="Google Shape;613;g3b6a7d128d4_0_221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4" name="Google Shape;614;g3b6a7d128d4_0_221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15" name="Google Shape;615;g3b6a7d128d4_0_221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g3b6a7d128d4_0_221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7" name="Google Shape;617;g3b6a7d128d4_0_221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18" name="Google Shape;618;g3b6a7d128d4_0_221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9" name="Google Shape;619;g3b6a7d128d4_0_221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g3b6a7d128d4_0_221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21" name="Google Shape;621;g3b6a7d128d4_0_221"/>
          <p:cNvSpPr txBox="1"/>
          <p:nvPr/>
        </p:nvSpPr>
        <p:spPr>
          <a:xfrm>
            <a:off x="3658328" y="1170600"/>
            <a:ext cx="100464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8960">
                <a:latin typeface="Anonymous Pro"/>
                <a:ea typeface="Anonymous Pro"/>
                <a:cs typeface="Anonymous Pro"/>
                <a:sym typeface="Anonymous Pro"/>
              </a:rPr>
              <a:t>Public Speaking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3b6a7d128d4_0_221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b6a7d128d4_0_87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628" name="Google Shape;628;g3b6a7d128d4_0_87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629" name="Google Shape;629;g3b6a7d128d4_0_87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g3b6a7d128d4_0_87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g3b6a7d128d4_0_87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32" name="Google Shape;632;g3b6a7d128d4_0_87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g3b6a7d128d4_0_87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g3b6a7d128d4_0_87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35" name="Google Shape;635;g3b6a7d128d4_0_87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6" name="Google Shape;636;g3b6a7d128d4_0_87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7" name="Google Shape;637;g3b6a7d128d4_0_87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38" name="Google Shape;638;g3b6a7d128d4_0_87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g3b6a7d128d4_0_87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g3b6a7d128d4_0_87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41" name="Google Shape;641;g3b6a7d128d4_0_87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g3b6a7d128d4_0_87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3" name="Google Shape;643;g3b6a7d128d4_0_87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44" name="Google Shape;644;g3b6a7d128d4_0_87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g3b6a7d128d4_0_87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6" name="Google Shape;646;g3b6a7d128d4_0_87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47" name="Google Shape;647;g3b6a7d128d4_0_87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8" name="Google Shape;648;g3b6a7d128d4_0_87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9" name="Google Shape;649;g3b6a7d128d4_0_87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50" name="Google Shape;650;g3b6a7d128d4_0_87"/>
          <p:cNvSpPr txBox="1"/>
          <p:nvPr/>
        </p:nvSpPr>
        <p:spPr>
          <a:xfrm>
            <a:off x="2201649" y="1381800"/>
            <a:ext cx="126696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6160">
                <a:latin typeface="Anonymous Pro"/>
                <a:ea typeface="Anonymous Pro"/>
                <a:cs typeface="Anonymous Pro"/>
                <a:sym typeface="Anonymous Pro"/>
              </a:rPr>
              <a:t>Educators Rising Moment</a:t>
            </a:r>
            <a:endParaRPr b="1" i="0" sz="58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3b6a7d128d4_0_87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pic>
        <p:nvPicPr>
          <p:cNvPr id="652" name="Google Shape;652;g3b6a7d128d4_0_87" title="Educators Rising Moment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8942" y="2669550"/>
            <a:ext cx="11006083" cy="61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b6a7d128d4_0_250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658" name="Google Shape;658;g3b6a7d128d4_0_250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659" name="Google Shape;659;g3b6a7d128d4_0_250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0" name="Google Shape;660;g3b6a7d128d4_0_250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g3b6a7d128d4_0_250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62" name="Google Shape;662;g3b6a7d128d4_0_250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3" name="Google Shape;663;g3b6a7d128d4_0_250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4" name="Google Shape;664;g3b6a7d128d4_0_250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65" name="Google Shape;665;g3b6a7d128d4_0_250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6" name="Google Shape;666;g3b6a7d128d4_0_250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7" name="Google Shape;667;g3b6a7d128d4_0_250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68" name="Google Shape;668;g3b6a7d128d4_0_250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9" name="Google Shape;669;g3b6a7d128d4_0_250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0" name="Google Shape;670;g3b6a7d128d4_0_250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71" name="Google Shape;671;g3b6a7d128d4_0_250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2" name="Google Shape;672;g3b6a7d128d4_0_250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3" name="Google Shape;673;g3b6a7d128d4_0_250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74" name="Google Shape;674;g3b6a7d128d4_0_250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g3b6a7d128d4_0_250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6" name="Google Shape;676;g3b6a7d128d4_0_250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77" name="Google Shape;677;g3b6a7d128d4_0_250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g3b6a7d128d4_0_250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9" name="Google Shape;679;g3b6a7d128d4_0_250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80" name="Google Shape;680;g3b6a7d128d4_0_250"/>
          <p:cNvSpPr txBox="1"/>
          <p:nvPr/>
        </p:nvSpPr>
        <p:spPr>
          <a:xfrm>
            <a:off x="2201649" y="1381800"/>
            <a:ext cx="126696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6160">
                <a:latin typeface="Anonymous Pro"/>
                <a:ea typeface="Anonymous Pro"/>
                <a:cs typeface="Anonymous Pro"/>
                <a:sym typeface="Anonymous Pro"/>
              </a:rPr>
              <a:t>Educators Rising Moment</a:t>
            </a:r>
            <a:endParaRPr b="1" i="0" sz="58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3b6a7d128d4_0_250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2417527" y="1028700"/>
            <a:ext cx="14841773" cy="8229600"/>
          </a:xfrm>
          <a:custGeom>
            <a:rect b="b" l="l" r="r" t="t"/>
            <a:pathLst>
              <a:path extrusionOk="0" h="8229600" w="14841773">
                <a:moveTo>
                  <a:pt x="0" y="0"/>
                </a:moveTo>
                <a:lnTo>
                  <a:pt x="14841773" y="0"/>
                </a:lnTo>
                <a:lnTo>
                  <a:pt x="148417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8601" l="-13868" r="-20622" t="-3212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22" name="Google Shape;122;p2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2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2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25" name="Google Shape;125;p2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2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2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28" name="Google Shape;128;p2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2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2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31" name="Google Shape;131;p2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2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34" name="Google Shape;134;p2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2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37" name="Google Shape;137;p2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2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2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40" name="Google Shape;140;p2"/>
          <p:cNvSpPr txBox="1"/>
          <p:nvPr/>
        </p:nvSpPr>
        <p:spPr>
          <a:xfrm>
            <a:off x="3539227" y="3729060"/>
            <a:ext cx="78069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lang="en-US" sz="12500">
                <a:latin typeface="Anonymous Pro"/>
                <a:ea typeface="Anonymous Pro"/>
                <a:cs typeface="Anonymous Pro"/>
                <a:sym typeface="Anonymous Pro"/>
              </a:rPr>
              <a:t>January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b="0" i="0" lang="en-US" sz="125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202</a:t>
            </a:r>
            <a:r>
              <a:rPr lang="en-US" sz="12500">
                <a:latin typeface="Anonymous Pro"/>
                <a:ea typeface="Anonymous Pro"/>
                <a:cs typeface="Anonymous Pro"/>
                <a:sym typeface="Anonymous Pro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16173378" y="8267334"/>
            <a:ext cx="493587" cy="493587"/>
          </a:xfrm>
          <a:custGeom>
            <a:rect b="b" l="l" r="r" t="t"/>
            <a:pathLst>
              <a:path extrusionOk="0" h="493587" w="493587">
                <a:moveTo>
                  <a:pt x="0" y="0"/>
                </a:moveTo>
                <a:lnTo>
                  <a:pt x="493587" y="0"/>
                </a:lnTo>
                <a:lnTo>
                  <a:pt x="493587" y="493587"/>
                </a:lnTo>
                <a:lnTo>
                  <a:pt x="0" y="49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2"/>
          <p:cNvSpPr/>
          <p:nvPr/>
        </p:nvSpPr>
        <p:spPr>
          <a:xfrm>
            <a:off x="10221414" y="1883725"/>
            <a:ext cx="6821278" cy="6821278"/>
          </a:xfrm>
          <a:custGeom>
            <a:rect b="b" l="l" r="r" t="t"/>
            <a:pathLst>
              <a:path extrusionOk="0" h="6821278" w="6821278">
                <a:moveTo>
                  <a:pt x="0" y="0"/>
                </a:moveTo>
                <a:lnTo>
                  <a:pt x="6821279" y="0"/>
                </a:lnTo>
                <a:lnTo>
                  <a:pt x="6821279" y="6821278"/>
                </a:lnTo>
                <a:lnTo>
                  <a:pt x="0" y="682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b6f3348bfb_0_0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687" name="Google Shape;687;g3b6f3348bfb_0_0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9" l="0" r="0" t="-72859"/>
            </a:stretch>
          </a:blipFill>
          <a:ln>
            <a:noFill/>
          </a:ln>
        </p:spPr>
      </p:sp>
      <p:sp>
        <p:nvSpPr>
          <p:cNvPr id="688" name="Google Shape;688;g3b6f3348bfb_0_0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g3b6f3348bfb_0_0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g3b6f3348bfb_0_0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91" name="Google Shape;691;g3b6f3348bfb_0_0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2" name="Google Shape;692;g3b6f3348bfb_0_0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3" name="Google Shape;693;g3b6f3348bfb_0_0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94" name="Google Shape;694;g3b6f3348bfb_0_0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5" name="Google Shape;695;g3b6f3348bfb_0_0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6" name="Google Shape;696;g3b6f3348bfb_0_0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697" name="Google Shape;697;g3b6f3348bfb_0_0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8" name="Google Shape;698;g3b6f3348bfb_0_0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9" name="Google Shape;699;g3b6f3348bfb_0_0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700" name="Google Shape;700;g3b6f3348bfb_0_0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1" name="Google Shape;701;g3b6f3348bfb_0_0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2" name="Google Shape;702;g3b6f3348bfb_0_0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703" name="Google Shape;703;g3b6f3348bfb_0_0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g3b6f3348bfb_0_0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g3b6f3348bfb_0_0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706" name="Google Shape;706;g3b6f3348bfb_0_0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7" name="Google Shape;707;g3b6f3348bfb_0_0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8" name="Google Shape;708;g3b6f3348bfb_0_0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709" name="Google Shape;709;g3b6f3348bfb_0_0"/>
          <p:cNvSpPr txBox="1"/>
          <p:nvPr/>
        </p:nvSpPr>
        <p:spPr>
          <a:xfrm>
            <a:off x="1020624" y="28250"/>
            <a:ext cx="126696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lang="en-US" sz="6160">
                <a:latin typeface="Anonymous Pro"/>
                <a:ea typeface="Anonymous Pro"/>
                <a:cs typeface="Anonymous Pro"/>
                <a:sym typeface="Anonymous Pro"/>
              </a:rPr>
              <a:t>Pictures from Ed. Rising</a:t>
            </a:r>
            <a:endParaRPr b="1" i="0" sz="58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b6f3348bfb_0_0"/>
          <p:cNvSpPr/>
          <p:nvPr/>
        </p:nvSpPr>
        <p:spPr>
          <a:xfrm>
            <a:off x="173504" y="16710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pic>
        <p:nvPicPr>
          <p:cNvPr id="711" name="Google Shape;711;g3b6f3348bfb_0_0" title="image0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3481" y="3429000"/>
            <a:ext cx="594593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g3b6f3348bfb_0_0" title="image1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936275"/>
            <a:ext cx="4652450" cy="53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g3b6f3348bfb_0_0" title="image2.jpe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35550" y="4054083"/>
            <a:ext cx="4652452" cy="620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g3b6f3348bfb_0_0" title="image3.jpe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0207" y="969272"/>
            <a:ext cx="3261794" cy="434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g3b6f3348bfb_0_0" title="image4.png"/>
          <p:cNvPicPr preferRelativeResize="0"/>
          <p:nvPr/>
        </p:nvPicPr>
        <p:blipFill rotWithShape="1">
          <a:blip r:embed="rId12">
            <a:alphaModFix/>
          </a:blip>
          <a:srcRect b="13864" l="0" r="0" t="6136"/>
          <a:stretch/>
        </p:blipFill>
        <p:spPr>
          <a:xfrm>
            <a:off x="11515499" y="209788"/>
            <a:ext cx="3097826" cy="536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g3b6f3348bfb_0_0" title="image1 (1).jpeg"/>
          <p:cNvPicPr preferRelativeResize="0"/>
          <p:nvPr/>
        </p:nvPicPr>
        <p:blipFill rotWithShape="1">
          <a:blip r:embed="rId13">
            <a:alphaModFix/>
          </a:blip>
          <a:srcRect b="-5196" l="0" r="0" t="0"/>
          <a:stretch/>
        </p:blipFill>
        <p:spPr>
          <a:xfrm>
            <a:off x="4571990" y="1028702"/>
            <a:ext cx="4345160" cy="32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722" name="Google Shape;722;p10"/>
          <p:cNvSpPr/>
          <p:nvPr/>
        </p:nvSpPr>
        <p:spPr>
          <a:xfrm>
            <a:off x="2455412" y="1063752"/>
            <a:ext cx="14776837" cy="8161504"/>
          </a:xfrm>
          <a:custGeom>
            <a:rect b="b" l="l" r="r" t="t"/>
            <a:pathLst>
              <a:path extrusionOk="0" h="8161504" w="14776837">
                <a:moveTo>
                  <a:pt x="0" y="0"/>
                </a:moveTo>
                <a:lnTo>
                  <a:pt x="14776838" y="0"/>
                </a:lnTo>
                <a:lnTo>
                  <a:pt x="14776838" y="8161504"/>
                </a:lnTo>
                <a:lnTo>
                  <a:pt x="0" y="8161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2059" l="-18127" r="-12560" t="-73058"/>
            </a:stretch>
          </a:blipFill>
          <a:ln>
            <a:noFill/>
          </a:ln>
        </p:spPr>
      </p:sp>
      <p:sp>
        <p:nvSpPr>
          <p:cNvPr id="723" name="Google Shape;723;p10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4" name="Google Shape;724;p10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5" name="Google Shape;725;p10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26" name="Google Shape;726;p10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7" name="Google Shape;727;p10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10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29" name="Google Shape;729;p10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0" name="Google Shape;730;p10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1" name="Google Shape;731;p10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32" name="Google Shape;732;p10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3" name="Google Shape;733;p10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4" name="Google Shape;734;p10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35" name="Google Shape;735;p10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6" name="Google Shape;736;p10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7" name="Google Shape;737;p10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38" name="Google Shape;738;p10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9" name="Google Shape;739;p10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0" name="Google Shape;740;p10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41" name="Google Shape;741;p10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p10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3" name="Google Shape;743;p10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744" name="Google Shape;744;p10"/>
          <p:cNvSpPr txBox="1"/>
          <p:nvPr/>
        </p:nvSpPr>
        <p:spPr>
          <a:xfrm>
            <a:off x="3294227" y="1427565"/>
            <a:ext cx="130992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latin typeface="Anonymous Pro"/>
                <a:ea typeface="Anonymous Pro"/>
                <a:cs typeface="Anonymous Pro"/>
                <a:sym typeface="Anonymous Pro"/>
              </a:rPr>
              <a:t>Next Meeting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0"/>
          <p:cNvSpPr/>
          <p:nvPr/>
        </p:nvSpPr>
        <p:spPr>
          <a:xfrm>
            <a:off x="16162160" y="1192887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  <p:sp>
        <p:nvSpPr>
          <p:cNvPr id="746" name="Google Shape;746;p10"/>
          <p:cNvSpPr txBox="1"/>
          <p:nvPr/>
        </p:nvSpPr>
        <p:spPr>
          <a:xfrm>
            <a:off x="6815725" y="4712550"/>
            <a:ext cx="634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February 3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1028700" y="1030249"/>
            <a:ext cx="14759563" cy="8216211"/>
          </a:xfrm>
          <a:custGeom>
            <a:rect b="b" l="l" r="r" t="t"/>
            <a:pathLst>
              <a:path extrusionOk="0" h="8216211" w="14759563">
                <a:moveTo>
                  <a:pt x="0" y="0"/>
                </a:moveTo>
                <a:lnTo>
                  <a:pt x="14759563" y="0"/>
                </a:lnTo>
                <a:lnTo>
                  <a:pt x="14759563" y="8216212"/>
                </a:lnTo>
                <a:lnTo>
                  <a:pt x="0" y="8216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4734" l="-20411" r="-20359" t="-64337"/>
            </a:stretch>
          </a:blipFill>
          <a:ln>
            <a:noFill/>
          </a:ln>
        </p:spPr>
      </p:sp>
      <p:sp>
        <p:nvSpPr>
          <p:cNvPr id="149" name="Google Shape;149;p3"/>
          <p:cNvSpPr/>
          <p:nvPr/>
        </p:nvSpPr>
        <p:spPr>
          <a:xfrm rot="-1433254">
            <a:off x="1814803" y="2711168"/>
            <a:ext cx="5029533" cy="4803204"/>
          </a:xfrm>
          <a:custGeom>
            <a:rect b="b" l="l" r="r" t="t"/>
            <a:pathLst>
              <a:path extrusionOk="0" h="4803204" w="5029533">
                <a:moveTo>
                  <a:pt x="0" y="0"/>
                </a:moveTo>
                <a:lnTo>
                  <a:pt x="5029533" y="0"/>
                </a:lnTo>
                <a:lnTo>
                  <a:pt x="5029533" y="4803205"/>
                </a:lnTo>
                <a:lnTo>
                  <a:pt x="0" y="4803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3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3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3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53" name="Google Shape;153;p3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3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59" name="Google Shape;159;p3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3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3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62" name="Google Shape;162;p3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3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3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65" name="Google Shape;165;p3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3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3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68" name="Google Shape;168;p3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3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3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71" name="Google Shape;171;p3"/>
          <p:cNvSpPr/>
          <p:nvPr/>
        </p:nvSpPr>
        <p:spPr>
          <a:xfrm>
            <a:off x="7236164" y="4862362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4"/>
                </a:lnTo>
                <a:lnTo>
                  <a:pt x="0" y="267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3"/>
          <p:cNvSpPr/>
          <p:nvPr/>
        </p:nvSpPr>
        <p:spPr>
          <a:xfrm>
            <a:off x="7236164" y="5537121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3"/>
          <p:cNvSpPr/>
          <p:nvPr/>
        </p:nvSpPr>
        <p:spPr>
          <a:xfrm>
            <a:off x="7236164" y="6213786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3"/>
          <p:cNvSpPr/>
          <p:nvPr/>
        </p:nvSpPr>
        <p:spPr>
          <a:xfrm>
            <a:off x="7236164" y="6895216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3"/>
          <p:cNvSpPr/>
          <p:nvPr/>
        </p:nvSpPr>
        <p:spPr>
          <a:xfrm>
            <a:off x="7236164" y="7571881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3"/>
          <p:cNvSpPr/>
          <p:nvPr/>
        </p:nvSpPr>
        <p:spPr>
          <a:xfrm>
            <a:off x="7236164" y="8248546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3"/>
          <p:cNvSpPr/>
          <p:nvPr/>
        </p:nvSpPr>
        <p:spPr>
          <a:xfrm>
            <a:off x="4474152" y="7514168"/>
            <a:ext cx="983300" cy="959946"/>
          </a:xfrm>
          <a:custGeom>
            <a:rect b="b" l="l" r="r" t="t"/>
            <a:pathLst>
              <a:path extrusionOk="0" h="959946" w="983300">
                <a:moveTo>
                  <a:pt x="0" y="0"/>
                </a:moveTo>
                <a:lnTo>
                  <a:pt x="983300" y="0"/>
                </a:lnTo>
                <a:lnTo>
                  <a:pt x="983300" y="959946"/>
                </a:lnTo>
                <a:lnTo>
                  <a:pt x="0" y="959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3"/>
          <p:cNvSpPr/>
          <p:nvPr/>
        </p:nvSpPr>
        <p:spPr>
          <a:xfrm>
            <a:off x="2064171" y="1962800"/>
            <a:ext cx="596347" cy="596347"/>
          </a:xfrm>
          <a:custGeom>
            <a:rect b="b" l="l" r="r" t="t"/>
            <a:pathLst>
              <a:path extrusionOk="0" h="596347" w="596347">
                <a:moveTo>
                  <a:pt x="0" y="0"/>
                </a:moveTo>
                <a:lnTo>
                  <a:pt x="596347" y="0"/>
                </a:lnTo>
                <a:lnTo>
                  <a:pt x="596347" y="596347"/>
                </a:lnTo>
                <a:lnTo>
                  <a:pt x="0" y="596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3"/>
          <p:cNvSpPr/>
          <p:nvPr/>
        </p:nvSpPr>
        <p:spPr>
          <a:xfrm>
            <a:off x="13521781" y="8474114"/>
            <a:ext cx="365161" cy="365161"/>
          </a:xfrm>
          <a:custGeom>
            <a:rect b="b" l="l" r="r" t="t"/>
            <a:pathLst>
              <a:path extrusionOk="0" h="365161" w="365161">
                <a:moveTo>
                  <a:pt x="0" y="0"/>
                </a:moveTo>
                <a:lnTo>
                  <a:pt x="365161" y="0"/>
                </a:lnTo>
                <a:lnTo>
                  <a:pt x="365161" y="365161"/>
                </a:lnTo>
                <a:lnTo>
                  <a:pt x="0" y="365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3"/>
          <p:cNvSpPr txBox="1"/>
          <p:nvPr/>
        </p:nvSpPr>
        <p:spPr>
          <a:xfrm>
            <a:off x="7601439" y="1246443"/>
            <a:ext cx="64911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39"/>
              <a:buFont typeface="Arial"/>
              <a:buNone/>
            </a:pPr>
            <a:r>
              <a:rPr b="1" i="0" lang="en-US" sz="983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Agenda Preview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7990639" y="4726804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Reading and Approval of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7990639" y="5401563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Reports of Officers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7990639" y="6076322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Unfinished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7990639" y="6751080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New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990639" y="7425839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Announcements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7990639" y="8100598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Adjourn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192" name="Google Shape;192;p4"/>
          <p:cNvSpPr/>
          <p:nvPr/>
        </p:nvSpPr>
        <p:spPr>
          <a:xfrm>
            <a:off x="2417527" y="1037521"/>
            <a:ext cx="14839187" cy="8217373"/>
          </a:xfrm>
          <a:custGeom>
            <a:rect b="b" l="l" r="r" t="t"/>
            <a:pathLst>
              <a:path extrusionOk="0" h="8217373" w="14839187">
                <a:moveTo>
                  <a:pt x="0" y="0"/>
                </a:moveTo>
                <a:lnTo>
                  <a:pt x="14839187" y="0"/>
                </a:lnTo>
                <a:lnTo>
                  <a:pt x="14839187" y="8217372"/>
                </a:lnTo>
                <a:lnTo>
                  <a:pt x="0" y="8217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6697" l="-25294" r="-15895" t="-116674"/>
            </a:stretch>
          </a:blipFill>
          <a:ln>
            <a:noFill/>
          </a:ln>
        </p:spPr>
      </p:sp>
      <p:sp>
        <p:nvSpPr>
          <p:cNvPr id="193" name="Google Shape;193;p4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4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4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96" name="Google Shape;196;p4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4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4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199" name="Google Shape;199;p4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4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4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02" name="Google Shape;202;p4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4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4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05" name="Google Shape;205;p4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4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4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08" name="Google Shape;208;p4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4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4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11" name="Google Shape;211;p4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4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4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14" name="Google Shape;214;p4"/>
          <p:cNvSpPr/>
          <p:nvPr/>
        </p:nvSpPr>
        <p:spPr>
          <a:xfrm>
            <a:off x="4084202" y="4869019"/>
            <a:ext cx="6876663" cy="1405405"/>
          </a:xfrm>
          <a:custGeom>
            <a:rect b="b" l="l" r="r" t="t"/>
            <a:pathLst>
              <a:path extrusionOk="0" h="1405405" w="6876663">
                <a:moveTo>
                  <a:pt x="0" y="0"/>
                </a:moveTo>
                <a:lnTo>
                  <a:pt x="6876663" y="0"/>
                </a:lnTo>
                <a:lnTo>
                  <a:pt x="6876663" y="1405405"/>
                </a:lnTo>
                <a:lnTo>
                  <a:pt x="0" y="1405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43356" l="-38793" r="-33736" t="-297274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5" name="Google Shape;215;p4"/>
          <p:cNvSpPr/>
          <p:nvPr/>
        </p:nvSpPr>
        <p:spPr>
          <a:xfrm>
            <a:off x="4084202" y="7056975"/>
            <a:ext cx="6876663" cy="1405405"/>
          </a:xfrm>
          <a:custGeom>
            <a:rect b="b" l="l" r="r" t="t"/>
            <a:pathLst>
              <a:path extrusionOk="0" h="1405405" w="6876663">
                <a:moveTo>
                  <a:pt x="0" y="0"/>
                </a:moveTo>
                <a:lnTo>
                  <a:pt x="6876663" y="0"/>
                </a:lnTo>
                <a:lnTo>
                  <a:pt x="6876663" y="1405405"/>
                </a:lnTo>
                <a:lnTo>
                  <a:pt x="0" y="1405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43356" l="-38793" r="-33736" t="-297274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6" name="Google Shape;216;p4"/>
          <p:cNvSpPr/>
          <p:nvPr/>
        </p:nvSpPr>
        <p:spPr>
          <a:xfrm rot="-375391">
            <a:off x="11750764" y="2699364"/>
            <a:ext cx="4855883" cy="4923582"/>
          </a:xfrm>
          <a:custGeom>
            <a:rect b="b" l="l" r="r" t="t"/>
            <a:pathLst>
              <a:path extrusionOk="0" h="4923582" w="4855883">
                <a:moveTo>
                  <a:pt x="0" y="0"/>
                </a:moveTo>
                <a:lnTo>
                  <a:pt x="4855883" y="0"/>
                </a:lnTo>
                <a:lnTo>
                  <a:pt x="4855883" y="4923582"/>
                </a:lnTo>
                <a:lnTo>
                  <a:pt x="0" y="4923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4"/>
          <p:cNvSpPr/>
          <p:nvPr/>
        </p:nvSpPr>
        <p:spPr>
          <a:xfrm>
            <a:off x="16242427" y="8462380"/>
            <a:ext cx="483894" cy="477845"/>
          </a:xfrm>
          <a:custGeom>
            <a:rect b="b" l="l" r="r" t="t"/>
            <a:pathLst>
              <a:path extrusionOk="0" h="477845" w="483894">
                <a:moveTo>
                  <a:pt x="0" y="0"/>
                </a:moveTo>
                <a:lnTo>
                  <a:pt x="483894" y="0"/>
                </a:lnTo>
                <a:lnTo>
                  <a:pt x="483894" y="477845"/>
                </a:lnTo>
                <a:lnTo>
                  <a:pt x="0" y="47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4"/>
          <p:cNvSpPr txBox="1"/>
          <p:nvPr/>
        </p:nvSpPr>
        <p:spPr>
          <a:xfrm>
            <a:off x="3265938" y="1151241"/>
            <a:ext cx="8231100" cy="3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Reading and Approval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of Minutes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5065305" y="5054831"/>
            <a:ext cx="4914458" cy="97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 need someone to approve the minutes as 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16242427" y="1620918"/>
            <a:ext cx="337966" cy="343424"/>
          </a:xfrm>
          <a:custGeom>
            <a:rect b="b" l="l" r="r" t="t"/>
            <a:pathLst>
              <a:path extrusionOk="0" h="343424" w="337966">
                <a:moveTo>
                  <a:pt x="0" y="0"/>
                </a:moveTo>
                <a:lnTo>
                  <a:pt x="337966" y="0"/>
                </a:lnTo>
                <a:lnTo>
                  <a:pt x="337966" y="343424"/>
                </a:lnTo>
                <a:lnTo>
                  <a:pt x="0" y="34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  <p:sp>
        <p:nvSpPr>
          <p:cNvPr id="221" name="Google Shape;221;p4"/>
          <p:cNvSpPr txBox="1"/>
          <p:nvPr/>
        </p:nvSpPr>
        <p:spPr>
          <a:xfrm>
            <a:off x="4370121" y="7247863"/>
            <a:ext cx="6304825" cy="97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If the minutes are incorrect please raise your hand and make corrections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7277682" y="6396459"/>
            <a:ext cx="489704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6a7d128d4_0_280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64" l="-29818" r="-44528" t="-18129"/>
            </a:stretch>
          </a:blipFill>
          <a:ln>
            <a:noFill/>
          </a:ln>
        </p:spPr>
      </p:sp>
      <p:sp>
        <p:nvSpPr>
          <p:cNvPr id="228" name="Google Shape;228;g3b6a7d128d4_0_280"/>
          <p:cNvSpPr/>
          <p:nvPr/>
        </p:nvSpPr>
        <p:spPr>
          <a:xfrm>
            <a:off x="2417527" y="1037521"/>
            <a:ext cx="14839187" cy="8217373"/>
          </a:xfrm>
          <a:custGeom>
            <a:rect b="b" l="l" r="r" t="t"/>
            <a:pathLst>
              <a:path extrusionOk="0" h="8217373" w="14839187">
                <a:moveTo>
                  <a:pt x="0" y="0"/>
                </a:moveTo>
                <a:lnTo>
                  <a:pt x="14839187" y="0"/>
                </a:lnTo>
                <a:lnTo>
                  <a:pt x="14839187" y="8217372"/>
                </a:lnTo>
                <a:lnTo>
                  <a:pt x="0" y="8217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6689" l="-25299" r="-15889" t="-116670"/>
            </a:stretch>
          </a:blipFill>
          <a:ln>
            <a:noFill/>
          </a:ln>
        </p:spPr>
      </p:sp>
      <p:sp>
        <p:nvSpPr>
          <p:cNvPr id="229" name="Google Shape;229;g3b6a7d128d4_0_280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g3b6a7d128d4_0_280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g3b6a7d128d4_0_280"/>
          <p:cNvSpPr/>
          <p:nvPr/>
        </p:nvSpPr>
        <p:spPr>
          <a:xfrm rot="4760180">
            <a:off x="2036769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32" name="Google Shape;232;g3b6a7d128d4_0_280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g3b6a7d128d4_0_280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g3b6a7d128d4_0_280"/>
          <p:cNvSpPr/>
          <p:nvPr/>
        </p:nvSpPr>
        <p:spPr>
          <a:xfrm rot="4760180">
            <a:off x="2036769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35" name="Google Shape;235;g3b6a7d128d4_0_280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g3b6a7d128d4_0_280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g3b6a7d128d4_0_280"/>
          <p:cNvSpPr/>
          <p:nvPr/>
        </p:nvSpPr>
        <p:spPr>
          <a:xfrm rot="4760180">
            <a:off x="2036769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38" name="Google Shape;238;g3b6a7d128d4_0_280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g3b6a7d128d4_0_280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g3b6a7d128d4_0_280"/>
          <p:cNvSpPr/>
          <p:nvPr/>
        </p:nvSpPr>
        <p:spPr>
          <a:xfrm rot="4760180">
            <a:off x="2036769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41" name="Google Shape;241;g3b6a7d128d4_0_280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g3b6a7d128d4_0_280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g3b6a7d128d4_0_280"/>
          <p:cNvSpPr/>
          <p:nvPr/>
        </p:nvSpPr>
        <p:spPr>
          <a:xfrm rot="4760180">
            <a:off x="2036769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44" name="Google Shape;244;g3b6a7d128d4_0_280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g3b6a7d128d4_0_280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g3b6a7d128d4_0_280"/>
          <p:cNvSpPr/>
          <p:nvPr/>
        </p:nvSpPr>
        <p:spPr>
          <a:xfrm rot="4760180">
            <a:off x="2036769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47" name="Google Shape;247;g3b6a7d128d4_0_280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g3b6a7d128d4_0_280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g3b6a7d128d4_0_280"/>
          <p:cNvSpPr/>
          <p:nvPr/>
        </p:nvSpPr>
        <p:spPr>
          <a:xfrm rot="4760180">
            <a:off x="2036769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0" l="-44586" r="-517621" t="-69893"/>
            </a:stretch>
          </a:blipFill>
          <a:ln>
            <a:noFill/>
          </a:ln>
        </p:spPr>
      </p:sp>
      <p:sp>
        <p:nvSpPr>
          <p:cNvPr id="250" name="Google Shape;250;g3b6a7d128d4_0_280"/>
          <p:cNvSpPr/>
          <p:nvPr/>
        </p:nvSpPr>
        <p:spPr>
          <a:xfrm>
            <a:off x="16242427" y="8462380"/>
            <a:ext cx="483894" cy="477845"/>
          </a:xfrm>
          <a:custGeom>
            <a:rect b="b" l="l" r="r" t="t"/>
            <a:pathLst>
              <a:path extrusionOk="0" h="477845" w="483894">
                <a:moveTo>
                  <a:pt x="0" y="0"/>
                </a:moveTo>
                <a:lnTo>
                  <a:pt x="483894" y="0"/>
                </a:lnTo>
                <a:lnTo>
                  <a:pt x="483894" y="477845"/>
                </a:lnTo>
                <a:lnTo>
                  <a:pt x="0" y="47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g3b6a7d128d4_0_280"/>
          <p:cNvSpPr/>
          <p:nvPr/>
        </p:nvSpPr>
        <p:spPr>
          <a:xfrm>
            <a:off x="16242427" y="1620918"/>
            <a:ext cx="337966" cy="343424"/>
          </a:xfrm>
          <a:custGeom>
            <a:rect b="b" l="l" r="r" t="t"/>
            <a:pathLst>
              <a:path extrusionOk="0" h="343424" w="337966">
                <a:moveTo>
                  <a:pt x="0" y="0"/>
                </a:moveTo>
                <a:lnTo>
                  <a:pt x="337966" y="0"/>
                </a:lnTo>
                <a:lnTo>
                  <a:pt x="337966" y="343424"/>
                </a:lnTo>
                <a:lnTo>
                  <a:pt x="0" y="34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6411" l="-341637" r="0" t="-160379"/>
            </a:stretch>
          </a:blipFill>
          <a:ln>
            <a:noFill/>
          </a:ln>
        </p:spPr>
      </p:sp>
      <p:pic>
        <p:nvPicPr>
          <p:cNvPr id="252" name="Google Shape;252;g3b6a7d128d4_0_280" title="Screenshot 2026-01-13 122009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3975" y="1648800"/>
            <a:ext cx="12852452" cy="72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258" name="Google Shape;258;p5"/>
          <p:cNvSpPr/>
          <p:nvPr/>
        </p:nvSpPr>
        <p:spPr>
          <a:xfrm>
            <a:off x="1020830" y="1028700"/>
            <a:ext cx="14759039" cy="8196369"/>
          </a:xfrm>
          <a:custGeom>
            <a:rect b="b" l="l" r="r" t="t"/>
            <a:pathLst>
              <a:path extrusionOk="0" h="8196369" w="14759039">
                <a:moveTo>
                  <a:pt x="0" y="0"/>
                </a:moveTo>
                <a:lnTo>
                  <a:pt x="14759039" y="0"/>
                </a:lnTo>
                <a:lnTo>
                  <a:pt x="14759039" y="8196369"/>
                </a:lnTo>
                <a:lnTo>
                  <a:pt x="0" y="8196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4823" l="-36896" r="-17018" t="-84159"/>
            </a:stretch>
          </a:blipFill>
          <a:ln>
            <a:noFill/>
          </a:ln>
        </p:spPr>
      </p:sp>
      <p:sp>
        <p:nvSpPr>
          <p:cNvPr id="259" name="Google Shape;259;p5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5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5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62" name="Google Shape;262;p5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5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5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65" name="Google Shape;265;p5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5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5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68" name="Google Shape;268;p5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5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5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71" name="Google Shape;271;p5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5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5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74" name="Google Shape;274;p5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5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5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77" name="Google Shape;277;p5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5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5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80" name="Google Shape;280;p5"/>
          <p:cNvSpPr txBox="1"/>
          <p:nvPr/>
        </p:nvSpPr>
        <p:spPr>
          <a:xfrm>
            <a:off x="3352948" y="1249197"/>
            <a:ext cx="100947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18"/>
              <a:buFont typeface="Arial"/>
              <a:buNone/>
            </a:pPr>
            <a:r>
              <a:rPr b="1" i="0" lang="en-US" sz="8218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Presidents Report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"/>
          <p:cNvSpPr/>
          <p:nvPr/>
        </p:nvSpPr>
        <p:spPr>
          <a:xfrm flipH="1" rot="7073782">
            <a:off x="14049254" y="8129434"/>
            <a:ext cx="1018607" cy="968950"/>
          </a:xfrm>
          <a:custGeom>
            <a:rect b="b" l="l" r="r" t="t"/>
            <a:pathLst>
              <a:path extrusionOk="0" h="968950" w="1018607">
                <a:moveTo>
                  <a:pt x="0" y="968949"/>
                </a:moveTo>
                <a:lnTo>
                  <a:pt x="1018606" y="968949"/>
                </a:lnTo>
                <a:lnTo>
                  <a:pt x="1018606" y="0"/>
                </a:lnTo>
                <a:lnTo>
                  <a:pt x="0" y="0"/>
                </a:lnTo>
                <a:lnTo>
                  <a:pt x="0" y="968949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5"/>
          <p:cNvSpPr/>
          <p:nvPr/>
        </p:nvSpPr>
        <p:spPr>
          <a:xfrm>
            <a:off x="1588487" y="1609583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288" name="Google Shape;288;p6"/>
          <p:cNvSpPr/>
          <p:nvPr/>
        </p:nvSpPr>
        <p:spPr>
          <a:xfrm>
            <a:off x="2434095" y="1054755"/>
            <a:ext cx="14820859" cy="8187677"/>
          </a:xfrm>
          <a:custGeom>
            <a:rect b="b" l="l" r="r" t="t"/>
            <a:pathLst>
              <a:path extrusionOk="0" h="8187677" w="14820859">
                <a:moveTo>
                  <a:pt x="0" y="0"/>
                </a:moveTo>
                <a:lnTo>
                  <a:pt x="14820859" y="0"/>
                </a:lnTo>
                <a:lnTo>
                  <a:pt x="14820859" y="8187677"/>
                </a:lnTo>
                <a:lnTo>
                  <a:pt x="0" y="8187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7865" l="-25654" r="-35329" t="-37635"/>
            </a:stretch>
          </a:blipFill>
          <a:ln>
            <a:noFill/>
          </a:ln>
        </p:spPr>
      </p:sp>
      <p:sp>
        <p:nvSpPr>
          <p:cNvPr id="289" name="Google Shape;289;p6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6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6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92" name="Google Shape;292;p6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6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6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95" name="Google Shape;295;p6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6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6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298" name="Google Shape;298;p6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6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6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01" name="Google Shape;301;p6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6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6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04" name="Google Shape;304;p6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6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6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07" name="Google Shape;307;p6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6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6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10" name="Google Shape;310;p6"/>
          <p:cNvSpPr txBox="1"/>
          <p:nvPr/>
        </p:nvSpPr>
        <p:spPr>
          <a:xfrm>
            <a:off x="3542252" y="1317922"/>
            <a:ext cx="141963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18"/>
              <a:buFont typeface="Arial"/>
              <a:buNone/>
            </a:pPr>
            <a:r>
              <a:rPr b="1" i="0" lang="en-US" sz="8018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Vice President’s Report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3062977" y="7456364"/>
            <a:ext cx="1210191" cy="1423754"/>
          </a:xfrm>
          <a:custGeom>
            <a:rect b="b" l="l" r="r" t="t"/>
            <a:pathLst>
              <a:path extrusionOk="0" h="1423754" w="1210191">
                <a:moveTo>
                  <a:pt x="0" y="0"/>
                </a:moveTo>
                <a:lnTo>
                  <a:pt x="1210191" y="0"/>
                </a:lnTo>
                <a:lnTo>
                  <a:pt x="1210191" y="1423755"/>
                </a:lnTo>
                <a:lnTo>
                  <a:pt x="0" y="142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6"/>
          <p:cNvSpPr/>
          <p:nvPr/>
        </p:nvSpPr>
        <p:spPr>
          <a:xfrm>
            <a:off x="15514059" y="7404460"/>
            <a:ext cx="1489374" cy="1527563"/>
          </a:xfrm>
          <a:custGeom>
            <a:rect b="b" l="l" r="r" t="t"/>
            <a:pathLst>
              <a:path extrusionOk="0" h="1527563" w="1489374">
                <a:moveTo>
                  <a:pt x="0" y="0"/>
                </a:moveTo>
                <a:lnTo>
                  <a:pt x="1489374" y="0"/>
                </a:lnTo>
                <a:lnTo>
                  <a:pt x="1489374" y="1527563"/>
                </a:lnTo>
                <a:lnTo>
                  <a:pt x="0" y="1527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6"/>
          <p:cNvSpPr/>
          <p:nvPr/>
        </p:nvSpPr>
        <p:spPr>
          <a:xfrm>
            <a:off x="16258746" y="1192887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  <p:sp>
        <p:nvSpPr>
          <p:cNvPr id="314" name="Google Shape;314;p6"/>
          <p:cNvSpPr txBox="1"/>
          <p:nvPr/>
        </p:nvSpPr>
        <p:spPr>
          <a:xfrm>
            <a:off x="3538002" y="2606375"/>
            <a:ext cx="12720600" cy="55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in becoming a national officer?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apply today for leadership!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are due February 24, 2026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selected for the next phase, you’ll be notified March 21,2026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*You MUST attend the 2026 national conference for training in Oregon*</a:t>
            </a:r>
            <a:endParaRPr sz="3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https://members.pdkintl.orgNational_Student_Officers_zs=JQiXg&amp;_zl=Rkjm4&amp;_redirected=1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320" name="Google Shape;320;p7"/>
          <p:cNvSpPr/>
          <p:nvPr/>
        </p:nvSpPr>
        <p:spPr>
          <a:xfrm>
            <a:off x="1020830" y="1028700"/>
            <a:ext cx="14759039" cy="8196369"/>
          </a:xfrm>
          <a:custGeom>
            <a:rect b="b" l="l" r="r" t="t"/>
            <a:pathLst>
              <a:path extrusionOk="0" h="8196369" w="14759039">
                <a:moveTo>
                  <a:pt x="0" y="0"/>
                </a:moveTo>
                <a:lnTo>
                  <a:pt x="14759039" y="0"/>
                </a:lnTo>
                <a:lnTo>
                  <a:pt x="14759039" y="8196369"/>
                </a:lnTo>
                <a:lnTo>
                  <a:pt x="0" y="8196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4823" l="-36896" r="-17018" t="-84159"/>
            </a:stretch>
          </a:blipFill>
          <a:ln>
            <a:noFill/>
          </a:ln>
        </p:spPr>
      </p:sp>
      <p:sp>
        <p:nvSpPr>
          <p:cNvPr id="321" name="Google Shape;321;p7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7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7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24" name="Google Shape;324;p7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7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7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27" name="Google Shape;327;p7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7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7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30" name="Google Shape;330;p7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7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7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33" name="Google Shape;333;p7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7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7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36" name="Google Shape;336;p7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7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7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39" name="Google Shape;339;p7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7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7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42" name="Google Shape;342;p7"/>
          <p:cNvSpPr/>
          <p:nvPr/>
        </p:nvSpPr>
        <p:spPr>
          <a:xfrm rot="864005">
            <a:off x="13017933" y="7152908"/>
            <a:ext cx="2032416" cy="1661500"/>
          </a:xfrm>
          <a:custGeom>
            <a:rect b="b" l="l" r="r" t="t"/>
            <a:pathLst>
              <a:path extrusionOk="0" h="1661500" w="2032416">
                <a:moveTo>
                  <a:pt x="0" y="0"/>
                </a:moveTo>
                <a:lnTo>
                  <a:pt x="2032416" y="0"/>
                </a:lnTo>
                <a:lnTo>
                  <a:pt x="2032416" y="1661500"/>
                </a:lnTo>
                <a:lnTo>
                  <a:pt x="0" y="1661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7"/>
          <p:cNvSpPr txBox="1"/>
          <p:nvPr/>
        </p:nvSpPr>
        <p:spPr>
          <a:xfrm>
            <a:off x="2811408" y="1256251"/>
            <a:ext cx="124137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Treasurer’s Report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1436085" y="806538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  <p:sp>
        <p:nvSpPr>
          <p:cNvPr id="345" name="Google Shape;345;p7"/>
          <p:cNvSpPr txBox="1"/>
          <p:nvPr/>
        </p:nvSpPr>
        <p:spPr>
          <a:xfrm>
            <a:off x="5829300" y="3978575"/>
            <a:ext cx="1251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6133350" y="3783350"/>
            <a:ext cx="326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Box: $30.00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5593200" y="5196500"/>
            <a:ext cx="434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to deposit $742.00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5829300" y="6414425"/>
            <a:ext cx="41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Account $-138.13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5" l="-29817" r="-44525" t="-18126"/>
            </a:stretch>
          </a:blipFill>
          <a:ln>
            <a:noFill/>
          </a:ln>
        </p:spPr>
      </p:sp>
      <p:sp>
        <p:nvSpPr>
          <p:cNvPr id="354" name="Google Shape;354;p8"/>
          <p:cNvSpPr/>
          <p:nvPr/>
        </p:nvSpPr>
        <p:spPr>
          <a:xfrm>
            <a:off x="2452331" y="1063845"/>
            <a:ext cx="14786477" cy="8166858"/>
          </a:xfrm>
          <a:custGeom>
            <a:rect b="b" l="l" r="r" t="t"/>
            <a:pathLst>
              <a:path extrusionOk="0" h="8166858" w="14786477">
                <a:moveTo>
                  <a:pt x="0" y="0"/>
                </a:moveTo>
                <a:lnTo>
                  <a:pt x="14786477" y="0"/>
                </a:lnTo>
                <a:lnTo>
                  <a:pt x="14786477" y="8166857"/>
                </a:lnTo>
                <a:lnTo>
                  <a:pt x="0" y="8166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8993" l="-18384" r="-28103" t="-95822"/>
            </a:stretch>
          </a:blipFill>
          <a:ln>
            <a:noFill/>
          </a:ln>
        </p:spPr>
      </p:sp>
      <p:sp>
        <p:nvSpPr>
          <p:cNvPr id="355" name="Google Shape;355;p8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8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8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58" name="Google Shape;358;p8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8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8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61" name="Google Shape;361;p8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8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8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64" name="Google Shape;364;p8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8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8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67" name="Google Shape;367;p8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8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8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70" name="Google Shape;370;p8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8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8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73" name="Google Shape;373;p8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8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8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69" l="-44579" r="-517627" t="-69895"/>
            </a:stretch>
          </a:blipFill>
          <a:ln>
            <a:noFill/>
          </a:ln>
        </p:spPr>
      </p:sp>
      <p:sp>
        <p:nvSpPr>
          <p:cNvPr id="376" name="Google Shape;376;p8"/>
          <p:cNvSpPr txBox="1"/>
          <p:nvPr/>
        </p:nvSpPr>
        <p:spPr>
          <a:xfrm>
            <a:off x="4081431" y="1252370"/>
            <a:ext cx="128421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Unfinished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16282394" y="1427582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429" l="-341618" r="0" t="-160387"/>
            </a:stretch>
          </a:blipFill>
          <a:ln>
            <a:noFill/>
          </a:ln>
        </p:spPr>
      </p:sp>
      <p:sp>
        <p:nvSpPr>
          <p:cNvPr id="378" name="Google Shape;378;p8"/>
          <p:cNvSpPr txBox="1"/>
          <p:nvPr/>
        </p:nvSpPr>
        <p:spPr>
          <a:xfrm>
            <a:off x="3181058" y="2676986"/>
            <a:ext cx="13329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336" lvl="0" marL="45720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Font typeface="DM Sans"/>
              <a:buChar char="●"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We held our North Pole Night and made $350</a:t>
            </a:r>
            <a:endParaRPr sz="2799">
              <a:latin typeface="DM Sans"/>
              <a:ea typeface="DM Sans"/>
              <a:cs typeface="DM Sans"/>
              <a:sym typeface="DM Sans"/>
            </a:endParaRPr>
          </a:p>
          <a:p>
            <a:pPr indent="-406336" lvl="0" marL="45720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Font typeface="DM Sans"/>
              <a:buChar char="●"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4347920" y="3360735"/>
            <a:ext cx="109953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336" lvl="0" marL="45720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Font typeface="DM Sans"/>
              <a:buChar char="●"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Thank you to everyone who </a:t>
            </a: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participated</a:t>
            </a: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 in the Stanwood Family Angel Tree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3674664" y="4647776"/>
            <a:ext cx="12819300" cy="28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336" lvl="0" marL="45720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Font typeface="DM Sans"/>
              <a:buChar char="●"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January Fundraiser:  Spectrum Fudge</a:t>
            </a:r>
            <a:endParaRPr sz="27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Orders Due Feb 3</a:t>
            </a:r>
            <a:endParaRPr sz="27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Orders will be given to you Feb 12 or 13</a:t>
            </a:r>
            <a:endParaRPr sz="27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latin typeface="DM Sans"/>
                <a:ea typeface="DM Sans"/>
                <a:cs typeface="DM Sans"/>
                <a:sym typeface="DM Sans"/>
              </a:rPr>
              <a:t>All orders are placed online- the customer can pay to have them shipped or if they are local they can choose to have them delivered by you</a:t>
            </a:r>
            <a:endParaRPr sz="2799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1" name="Google Shape;381;p8"/>
          <p:cNvSpPr txBox="1"/>
          <p:nvPr/>
        </p:nvSpPr>
        <p:spPr>
          <a:xfrm>
            <a:off x="4861025" y="7744425"/>
            <a:ext cx="1044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Service Project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