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Roboto Slab"/>
      <p:regular r:id="rId27"/>
      <p:bold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Anonymous Pro"/>
      <p:regular r:id="rId33"/>
      <p:bold r:id="rId34"/>
      <p:italic r:id="rId35"/>
      <p:boldItalic r:id="rId36"/>
    </p:embeddedFont>
    <p:embeddedFont>
      <p:font typeface="DM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1" roundtripDataSignature="AMtx7mjqFM6im9ltt25CURuEeBsrorLQ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AnonymousPro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AnonymousPro-italic.fntdata"/><Relationship Id="rId12" Type="http://schemas.openxmlformats.org/officeDocument/2006/relationships/slide" Target="slides/slide7.xml"/><Relationship Id="rId34" Type="http://schemas.openxmlformats.org/officeDocument/2006/relationships/font" Target="fonts/AnonymousPro-bold.fntdata"/><Relationship Id="rId15" Type="http://schemas.openxmlformats.org/officeDocument/2006/relationships/slide" Target="slides/slide10.xml"/><Relationship Id="rId37" Type="http://schemas.openxmlformats.org/officeDocument/2006/relationships/font" Target="fonts/DMSans-regular.fntdata"/><Relationship Id="rId14" Type="http://schemas.openxmlformats.org/officeDocument/2006/relationships/slide" Target="slides/slide9.xml"/><Relationship Id="rId36" Type="http://schemas.openxmlformats.org/officeDocument/2006/relationships/font" Target="fonts/AnonymousPro-boldItalic.fntdata"/><Relationship Id="rId17" Type="http://schemas.openxmlformats.org/officeDocument/2006/relationships/slide" Target="slides/slide12.xml"/><Relationship Id="rId39" Type="http://schemas.openxmlformats.org/officeDocument/2006/relationships/font" Target="fonts/DMSans-italic.fntdata"/><Relationship Id="rId16" Type="http://schemas.openxmlformats.org/officeDocument/2006/relationships/slide" Target="slides/slide11.xml"/><Relationship Id="rId38" Type="http://schemas.openxmlformats.org/officeDocument/2006/relationships/font" Target="fonts/DM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5" name="Google Shape;3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b6a7d128d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g3b6a7d128d4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b6a7d128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g3b6a7d128d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b6a7d128d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7" name="Google Shape;457;g3b6a7d128d4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b6a7d128d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6" name="Google Shape;486;g3b6a7d128d4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b6a7d128d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6" name="Google Shape;516;g3b6a7d128d4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b6a7d128d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5" name="Google Shape;545;g3b6a7d128d4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b6a7d128d4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5" name="Google Shape;575;g3b6a7d128d4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b6a7d128d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4" name="Google Shape;604;g3b6a7d128d4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b6a7d128d4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4" name="Google Shape;634;g3b6a7d128d4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b6f3348b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3" name="Google Shape;663;g3b6f3348bf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8" name="Google Shape;69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6a7d128d4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3b6a7d128d4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g3bcd1121dc1_0_60"/>
          <p:cNvCxnSpPr/>
          <p:nvPr/>
        </p:nvCxnSpPr>
        <p:spPr>
          <a:xfrm>
            <a:off x="985126" y="2520567"/>
            <a:ext cx="849600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g3bcd1121dc1_0_60"/>
          <p:cNvSpPr txBox="1"/>
          <p:nvPr>
            <p:ph type="title"/>
          </p:nvPr>
        </p:nvSpPr>
        <p:spPr>
          <a:xfrm>
            <a:off x="775800" y="916050"/>
            <a:ext cx="16736400" cy="137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3bcd1121dc1_0_60"/>
          <p:cNvSpPr txBox="1"/>
          <p:nvPr>
            <p:ph idx="1" type="body"/>
          </p:nvPr>
        </p:nvSpPr>
        <p:spPr>
          <a:xfrm>
            <a:off x="775800" y="2979648"/>
            <a:ext cx="16736400" cy="61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4" name="Google Shape;84;g3bcd1121dc1_0_6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9" Type="http://schemas.openxmlformats.org/officeDocument/2006/relationships/image" Target="../media/image38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hyperlink" Target="http://www.youtube.com/watch?v=_OvCv8o9JjU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9" Type="http://schemas.openxmlformats.org/officeDocument/2006/relationships/image" Target="../media/image33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hyperlink" Target="http://www.youtube.com/watch?v=3boFcWXsbO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9" Type="http://schemas.openxmlformats.org/officeDocument/2006/relationships/image" Target="../media/image37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hyperlink" Target="http://www.youtube.com/watch?v=bo2O7EHTSbY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9" Type="http://schemas.openxmlformats.org/officeDocument/2006/relationships/image" Target="../media/image41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hyperlink" Target="http://www.youtube.com/watch?v=VUWV237UjAc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jpg"/><Relationship Id="rId10" Type="http://schemas.openxmlformats.org/officeDocument/2006/relationships/image" Target="../media/image48.jpg"/><Relationship Id="rId13" Type="http://schemas.openxmlformats.org/officeDocument/2006/relationships/image" Target="../media/image45.jp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9" Type="http://schemas.openxmlformats.org/officeDocument/2006/relationships/image" Target="../media/image42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image" Target="../media/image4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47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0.png"/><Relationship Id="rId9" Type="http://schemas.openxmlformats.org/officeDocument/2006/relationships/image" Target="../media/image2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9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39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9" Type="http://schemas.openxmlformats.org/officeDocument/2006/relationships/image" Target="../media/image23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8.png"/><Relationship Id="rId8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32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028700" y="1028700"/>
            <a:ext cx="14774401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 rot="4764313">
            <a:off x="15701158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 rot="4764313">
            <a:off x="15701158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 rot="4764313">
            <a:off x="15701158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"/>
          <p:cNvSpPr/>
          <p:nvPr/>
        </p:nvSpPr>
        <p:spPr>
          <a:xfrm rot="4764313">
            <a:off x="15701158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03" name="Google Shape;103;p1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"/>
          <p:cNvSpPr/>
          <p:nvPr/>
        </p:nvSpPr>
        <p:spPr>
          <a:xfrm rot="4764313">
            <a:off x="15701158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06" name="Google Shape;106;p1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"/>
          <p:cNvSpPr/>
          <p:nvPr/>
        </p:nvSpPr>
        <p:spPr>
          <a:xfrm rot="4764313">
            <a:off x="15701158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09" name="Google Shape;109;p1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"/>
          <p:cNvSpPr/>
          <p:nvPr/>
        </p:nvSpPr>
        <p:spPr>
          <a:xfrm rot="4764313">
            <a:off x="15701158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12" name="Google Shape;112;p1"/>
          <p:cNvSpPr/>
          <p:nvPr/>
        </p:nvSpPr>
        <p:spPr>
          <a:xfrm>
            <a:off x="6144544" y="6320606"/>
            <a:ext cx="7032825" cy="1948855"/>
          </a:xfrm>
          <a:custGeom>
            <a:rect b="b" l="l" r="r" t="t"/>
            <a:pathLst>
              <a:path extrusionOk="0" h="1948855" w="7032825">
                <a:moveTo>
                  <a:pt x="0" y="0"/>
                </a:moveTo>
                <a:lnTo>
                  <a:pt x="7032825" y="0"/>
                </a:lnTo>
                <a:lnTo>
                  <a:pt x="7032825" y="1948855"/>
                </a:lnTo>
                <a:lnTo>
                  <a:pt x="0" y="1948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27127" l="-30113" r="-25599" t="-334638"/>
            </a:stretch>
          </a:blipFill>
          <a:ln>
            <a:noFill/>
          </a:ln>
        </p:spPr>
      </p:sp>
      <p:sp>
        <p:nvSpPr>
          <p:cNvPr id="113" name="Google Shape;113;p1"/>
          <p:cNvSpPr/>
          <p:nvPr/>
        </p:nvSpPr>
        <p:spPr>
          <a:xfrm>
            <a:off x="5411368" y="8048424"/>
            <a:ext cx="342651" cy="342651"/>
          </a:xfrm>
          <a:custGeom>
            <a:rect b="b" l="l" r="r" t="t"/>
            <a:pathLst>
              <a:path extrusionOk="0" h="342651" w="342651">
                <a:moveTo>
                  <a:pt x="0" y="0"/>
                </a:moveTo>
                <a:lnTo>
                  <a:pt x="342651" y="0"/>
                </a:lnTo>
                <a:lnTo>
                  <a:pt x="342651" y="342651"/>
                </a:lnTo>
                <a:lnTo>
                  <a:pt x="0" y="342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"/>
          <p:cNvSpPr/>
          <p:nvPr/>
        </p:nvSpPr>
        <p:spPr>
          <a:xfrm>
            <a:off x="14013559" y="2591439"/>
            <a:ext cx="601865" cy="601865"/>
          </a:xfrm>
          <a:custGeom>
            <a:rect b="b" l="l" r="r" t="t"/>
            <a:pathLst>
              <a:path extrusionOk="0" h="601865" w="601865">
                <a:moveTo>
                  <a:pt x="0" y="0"/>
                </a:moveTo>
                <a:lnTo>
                  <a:pt x="601864" y="0"/>
                </a:lnTo>
                <a:lnTo>
                  <a:pt x="601864" y="601864"/>
                </a:lnTo>
                <a:lnTo>
                  <a:pt x="0" y="601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"/>
          <p:cNvSpPr/>
          <p:nvPr/>
        </p:nvSpPr>
        <p:spPr>
          <a:xfrm>
            <a:off x="202429" y="1569797"/>
            <a:ext cx="6821278" cy="6821278"/>
          </a:xfrm>
          <a:custGeom>
            <a:rect b="b" l="l" r="r" t="t"/>
            <a:pathLst>
              <a:path extrusionOk="0" h="6821278" w="6821278">
                <a:moveTo>
                  <a:pt x="0" y="0"/>
                </a:moveTo>
                <a:lnTo>
                  <a:pt x="6821279" y="0"/>
                </a:lnTo>
                <a:lnTo>
                  <a:pt x="6821279" y="6821278"/>
                </a:lnTo>
                <a:lnTo>
                  <a:pt x="0" y="6821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"/>
          <p:cNvSpPr txBox="1"/>
          <p:nvPr/>
        </p:nvSpPr>
        <p:spPr>
          <a:xfrm>
            <a:off x="5904780" y="2774972"/>
            <a:ext cx="8108779" cy="3100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9"/>
              <a:buFont typeface="Arial"/>
              <a:buNone/>
            </a:pPr>
            <a:r>
              <a:rPr b="1" i="0" lang="en-US" sz="120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Monthly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7392833" y="6366157"/>
            <a:ext cx="7118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US" sz="12000" u="none" cap="none" strike="noStrike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368" name="Google Shape;368;p9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59" l="0" r="0" t="-72858"/>
            </a:stretch>
          </a:blipFill>
          <a:ln>
            <a:noFill/>
          </a:ln>
        </p:spPr>
      </p:sp>
      <p:sp>
        <p:nvSpPr>
          <p:cNvPr id="369" name="Google Shape;369;p9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9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9"/>
          <p:cNvSpPr/>
          <p:nvPr/>
        </p:nvSpPr>
        <p:spPr>
          <a:xfrm rot="4764313">
            <a:off x="15701158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72" name="Google Shape;372;p9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9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9"/>
          <p:cNvSpPr/>
          <p:nvPr/>
        </p:nvSpPr>
        <p:spPr>
          <a:xfrm rot="4764313">
            <a:off x="15701158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75" name="Google Shape;375;p9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9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9"/>
          <p:cNvSpPr/>
          <p:nvPr/>
        </p:nvSpPr>
        <p:spPr>
          <a:xfrm rot="4764313">
            <a:off x="15701158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78" name="Google Shape;378;p9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9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9"/>
          <p:cNvSpPr/>
          <p:nvPr/>
        </p:nvSpPr>
        <p:spPr>
          <a:xfrm rot="4764313">
            <a:off x="15701158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81" name="Google Shape;381;p9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9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9"/>
          <p:cNvSpPr/>
          <p:nvPr/>
        </p:nvSpPr>
        <p:spPr>
          <a:xfrm rot="4764313">
            <a:off x="15701158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84" name="Google Shape;384;p9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9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9"/>
          <p:cNvSpPr/>
          <p:nvPr/>
        </p:nvSpPr>
        <p:spPr>
          <a:xfrm rot="4764313">
            <a:off x="15701158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87" name="Google Shape;387;p9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9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9"/>
          <p:cNvSpPr/>
          <p:nvPr/>
        </p:nvSpPr>
        <p:spPr>
          <a:xfrm rot="4764313">
            <a:off x="15701158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90" name="Google Shape;390;p9"/>
          <p:cNvSpPr txBox="1"/>
          <p:nvPr/>
        </p:nvSpPr>
        <p:spPr>
          <a:xfrm>
            <a:off x="4646041" y="1032443"/>
            <a:ext cx="75084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89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New Business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9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99" l="-341598" r="0" t="-160365"/>
            </a:stretch>
          </a:blipFill>
          <a:ln>
            <a:noFill/>
          </a:ln>
        </p:spPr>
      </p:sp>
      <p:sp>
        <p:nvSpPr>
          <p:cNvPr id="392" name="Google Shape;392;p9"/>
          <p:cNvSpPr txBox="1"/>
          <p:nvPr/>
        </p:nvSpPr>
        <p:spPr>
          <a:xfrm>
            <a:off x="1020539" y="2447159"/>
            <a:ext cx="14759400" cy="3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lang="en-US" sz="3199">
                <a:latin typeface="DM Sans"/>
                <a:ea typeface="DM Sans"/>
                <a:cs typeface="DM Sans"/>
                <a:sym typeface="DM Sans"/>
              </a:rPr>
              <a:t>Competitions:</a:t>
            </a:r>
            <a:br>
              <a:rPr b="1" lang="en-US" sz="3199">
                <a:latin typeface="DM Sans"/>
                <a:ea typeface="DM Sans"/>
                <a:cs typeface="DM Sans"/>
                <a:sym typeface="DM Sans"/>
              </a:rPr>
            </a:br>
            <a:r>
              <a:rPr b="1" lang="en-US" sz="3199">
                <a:latin typeface="DM Sans"/>
                <a:ea typeface="DM Sans"/>
                <a:cs typeface="DM Sans"/>
                <a:sym typeface="DM Sans"/>
              </a:rPr>
              <a:t>Caitlin Haney- Ed Rising Moment</a:t>
            </a:r>
            <a:endParaRPr b="1" sz="3199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lang="en-US" sz="3199">
                <a:latin typeface="DM Sans"/>
                <a:ea typeface="DM Sans"/>
                <a:cs typeface="DM Sans"/>
                <a:sym typeface="DM Sans"/>
              </a:rPr>
              <a:t>Harley Wilson &amp; Addy Martinelli- PSA</a:t>
            </a:r>
            <a:endParaRPr b="1" sz="3199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lang="en-US" sz="3199">
                <a:latin typeface="DM Sans"/>
                <a:ea typeface="DM Sans"/>
                <a:cs typeface="DM Sans"/>
                <a:sym typeface="DM Sans"/>
              </a:rPr>
              <a:t>Abby Rayman &amp; Torrie Rhoades- PSA</a:t>
            </a:r>
            <a:endParaRPr b="1" sz="3199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lang="en-US" sz="3199">
                <a:latin typeface="DM Sans"/>
                <a:ea typeface="DM Sans"/>
                <a:cs typeface="DM Sans"/>
                <a:sym typeface="DM Sans"/>
              </a:rPr>
              <a:t>Leah Boris &amp; Vivian Gale- PSA</a:t>
            </a:r>
            <a:endParaRPr b="1" sz="3199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9"/>
          <p:cNvSpPr txBox="1"/>
          <p:nvPr/>
        </p:nvSpPr>
        <p:spPr>
          <a:xfrm>
            <a:off x="4031850" y="6173050"/>
            <a:ext cx="924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week- Bracelet Sales for Stanwood Students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b6a7d128d4_0_122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43" l="-29816" r="-44527" t="-18124"/>
            </a:stretch>
          </a:blipFill>
          <a:ln>
            <a:noFill/>
          </a:ln>
        </p:spPr>
      </p:sp>
      <p:sp>
        <p:nvSpPr>
          <p:cNvPr id="399" name="Google Shape;399;g3b6a7d128d4_0_122"/>
          <p:cNvSpPr/>
          <p:nvPr/>
        </p:nvSpPr>
        <p:spPr>
          <a:xfrm>
            <a:off x="2452331" y="1063845"/>
            <a:ext cx="14786477" cy="8166858"/>
          </a:xfrm>
          <a:custGeom>
            <a:rect b="b" l="l" r="r" t="t"/>
            <a:pathLst>
              <a:path extrusionOk="0" h="8166858" w="14786477">
                <a:moveTo>
                  <a:pt x="0" y="0"/>
                </a:moveTo>
                <a:lnTo>
                  <a:pt x="14786477" y="0"/>
                </a:lnTo>
                <a:lnTo>
                  <a:pt x="14786477" y="8166857"/>
                </a:lnTo>
                <a:lnTo>
                  <a:pt x="0" y="8166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8982" l="-18376" r="-28107" t="-95825"/>
            </a:stretch>
          </a:blipFill>
          <a:ln>
            <a:noFill/>
          </a:ln>
        </p:spPr>
      </p:sp>
      <p:sp>
        <p:nvSpPr>
          <p:cNvPr id="400" name="Google Shape;400;g3b6a7d128d4_0_122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g3b6a7d128d4_0_122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g3b6a7d128d4_0_122"/>
          <p:cNvSpPr/>
          <p:nvPr/>
        </p:nvSpPr>
        <p:spPr>
          <a:xfrm rot="4760180">
            <a:off x="2036769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03" name="Google Shape;403;g3b6a7d128d4_0_122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g3b6a7d128d4_0_122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g3b6a7d128d4_0_122"/>
          <p:cNvSpPr/>
          <p:nvPr/>
        </p:nvSpPr>
        <p:spPr>
          <a:xfrm rot="4760180">
            <a:off x="2036769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06" name="Google Shape;406;g3b6a7d128d4_0_122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g3b6a7d128d4_0_122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g3b6a7d128d4_0_122"/>
          <p:cNvSpPr/>
          <p:nvPr/>
        </p:nvSpPr>
        <p:spPr>
          <a:xfrm rot="4760180">
            <a:off x="2036769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09" name="Google Shape;409;g3b6a7d128d4_0_122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g3b6a7d128d4_0_122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g3b6a7d128d4_0_122"/>
          <p:cNvSpPr/>
          <p:nvPr/>
        </p:nvSpPr>
        <p:spPr>
          <a:xfrm rot="4760180">
            <a:off x="2036769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12" name="Google Shape;412;g3b6a7d128d4_0_122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g3b6a7d128d4_0_122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g3b6a7d128d4_0_122"/>
          <p:cNvSpPr/>
          <p:nvPr/>
        </p:nvSpPr>
        <p:spPr>
          <a:xfrm rot="4760180">
            <a:off x="2036769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15" name="Google Shape;415;g3b6a7d128d4_0_122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g3b6a7d128d4_0_122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g3b6a7d128d4_0_122"/>
          <p:cNvSpPr/>
          <p:nvPr/>
        </p:nvSpPr>
        <p:spPr>
          <a:xfrm rot="4760180">
            <a:off x="2036769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18" name="Google Shape;418;g3b6a7d128d4_0_122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g3b6a7d128d4_0_122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g3b6a7d128d4_0_122"/>
          <p:cNvSpPr/>
          <p:nvPr/>
        </p:nvSpPr>
        <p:spPr>
          <a:xfrm rot="4760180">
            <a:off x="2036769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21" name="Google Shape;421;g3b6a7d128d4_0_122"/>
          <p:cNvSpPr txBox="1"/>
          <p:nvPr/>
        </p:nvSpPr>
        <p:spPr>
          <a:xfrm>
            <a:off x="2971566" y="1300725"/>
            <a:ext cx="136071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Competition General Information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3b6a7d128d4_0_122"/>
          <p:cNvSpPr/>
          <p:nvPr/>
        </p:nvSpPr>
        <p:spPr>
          <a:xfrm>
            <a:off x="16282394" y="1427582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  <p:sp>
        <p:nvSpPr>
          <p:cNvPr id="423" name="Google Shape;423;g3b6a7d128d4_0_122"/>
          <p:cNvSpPr txBox="1"/>
          <p:nvPr/>
        </p:nvSpPr>
        <p:spPr>
          <a:xfrm>
            <a:off x="3392483" y="2527323"/>
            <a:ext cx="133290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Acceptable Attire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Pants: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Dress slacks, khakis, dressy jeans (no holes), capris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Skirts/Dresses: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Knee-length or longer; comfortable for sitting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Tops: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Dress shirts, blouses, sweaters, polos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(Educators Rising polos encouraged)</a:t>
            </a:r>
            <a:b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Shoes: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Flats, loafers, boots, conservative sneakers, dress shoes, heels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40014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4" name="Google Shape;424;g3b6a7d128d4_0_122"/>
          <p:cNvSpPr txBox="1"/>
          <p:nvPr/>
        </p:nvSpPr>
        <p:spPr>
          <a:xfrm>
            <a:off x="3392475" y="6561100"/>
            <a:ext cx="872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AI Usage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b6a7d128d4_0_0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43" l="-29816" r="-44527" t="-18124"/>
            </a:stretch>
          </a:blipFill>
          <a:ln>
            <a:noFill/>
          </a:ln>
        </p:spPr>
      </p:sp>
      <p:sp>
        <p:nvSpPr>
          <p:cNvPr id="430" name="Google Shape;430;g3b6a7d128d4_0_0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1" l="0" r="0" t="-72855"/>
            </a:stretch>
          </a:blipFill>
          <a:ln>
            <a:noFill/>
          </a:ln>
        </p:spPr>
      </p:sp>
      <p:sp>
        <p:nvSpPr>
          <p:cNvPr id="431" name="Google Shape;431;g3b6a7d128d4_0_0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g3b6a7d128d4_0_0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3" name="Google Shape;433;g3b6a7d128d4_0_0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34" name="Google Shape;434;g3b6a7d128d4_0_0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g3b6a7d128d4_0_0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6" name="Google Shape;436;g3b6a7d128d4_0_0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37" name="Google Shape;437;g3b6a7d128d4_0_0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8" name="Google Shape;438;g3b6a7d128d4_0_0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g3b6a7d128d4_0_0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40" name="Google Shape;440;g3b6a7d128d4_0_0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g3b6a7d128d4_0_0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g3b6a7d128d4_0_0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43" name="Google Shape;443;g3b6a7d128d4_0_0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g3b6a7d128d4_0_0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g3b6a7d128d4_0_0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46" name="Google Shape;446;g3b6a7d128d4_0_0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g3b6a7d128d4_0_0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g3b6a7d128d4_0_0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49" name="Google Shape;449;g3b6a7d128d4_0_0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g3b6a7d128d4_0_0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1" name="Google Shape;451;g3b6a7d128d4_0_0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52" name="Google Shape;452;g3b6a7d128d4_0_0"/>
          <p:cNvSpPr txBox="1"/>
          <p:nvPr/>
        </p:nvSpPr>
        <p:spPr>
          <a:xfrm>
            <a:off x="3517478" y="1116888"/>
            <a:ext cx="103281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89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Creative Lecture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3b6a7d128d4_0_0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  <p:pic>
        <p:nvPicPr>
          <p:cNvPr id="454" name="Google Shape;454;g3b6a7d128d4_0_0" title="Creative Lecture (TEDTalk)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40998" y="2669550"/>
            <a:ext cx="10724375" cy="6032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b6a7d128d4_0_154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43" l="-29816" r="-44527" t="-18124"/>
            </a:stretch>
          </a:blipFill>
          <a:ln>
            <a:noFill/>
          </a:ln>
        </p:spPr>
      </p:sp>
      <p:sp>
        <p:nvSpPr>
          <p:cNvPr id="460" name="Google Shape;460;g3b6a7d128d4_0_154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1" l="0" r="0" t="-72855"/>
            </a:stretch>
          </a:blipFill>
          <a:ln>
            <a:noFill/>
          </a:ln>
        </p:spPr>
      </p:sp>
      <p:sp>
        <p:nvSpPr>
          <p:cNvPr id="461" name="Google Shape;461;g3b6a7d128d4_0_154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g3b6a7d128d4_0_154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g3b6a7d128d4_0_154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64" name="Google Shape;464;g3b6a7d128d4_0_154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g3b6a7d128d4_0_154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g3b6a7d128d4_0_154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67" name="Google Shape;467;g3b6a7d128d4_0_154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8" name="Google Shape;468;g3b6a7d128d4_0_154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9" name="Google Shape;469;g3b6a7d128d4_0_154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70" name="Google Shape;470;g3b6a7d128d4_0_154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1" name="Google Shape;471;g3b6a7d128d4_0_154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g3b6a7d128d4_0_154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73" name="Google Shape;473;g3b6a7d128d4_0_154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g3b6a7d128d4_0_154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g3b6a7d128d4_0_154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76" name="Google Shape;476;g3b6a7d128d4_0_154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7" name="Google Shape;477;g3b6a7d128d4_0_154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8" name="Google Shape;478;g3b6a7d128d4_0_154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79" name="Google Shape;479;g3b6a7d128d4_0_154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0" name="Google Shape;480;g3b6a7d128d4_0_154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g3b6a7d128d4_0_154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82" name="Google Shape;482;g3b6a7d128d4_0_154"/>
          <p:cNvSpPr txBox="1"/>
          <p:nvPr/>
        </p:nvSpPr>
        <p:spPr>
          <a:xfrm>
            <a:off x="3517478" y="1116888"/>
            <a:ext cx="103281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89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Creative Lecture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3b6a7d128d4_0_154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b6a7d128d4_0_31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43" l="-29816" r="-44527" t="-18124"/>
            </a:stretch>
          </a:blipFill>
          <a:ln>
            <a:noFill/>
          </a:ln>
        </p:spPr>
      </p:sp>
      <p:sp>
        <p:nvSpPr>
          <p:cNvPr id="489" name="Google Shape;489;g3b6a7d128d4_0_31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1" l="0" r="0" t="-72855"/>
            </a:stretch>
          </a:blipFill>
          <a:ln>
            <a:noFill/>
          </a:ln>
        </p:spPr>
      </p:sp>
      <p:sp>
        <p:nvSpPr>
          <p:cNvPr id="490" name="Google Shape;490;g3b6a7d128d4_0_31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g3b6a7d128d4_0_31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g3b6a7d128d4_0_31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93" name="Google Shape;493;g3b6a7d128d4_0_31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g3b6a7d128d4_0_31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g3b6a7d128d4_0_31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96" name="Google Shape;496;g3b6a7d128d4_0_31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g3b6a7d128d4_0_31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g3b6a7d128d4_0_31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499" name="Google Shape;499;g3b6a7d128d4_0_31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g3b6a7d128d4_0_31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g3b6a7d128d4_0_31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02" name="Google Shape;502;g3b6a7d128d4_0_31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g3b6a7d128d4_0_31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g3b6a7d128d4_0_31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05" name="Google Shape;505;g3b6a7d128d4_0_31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g3b6a7d128d4_0_31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g3b6a7d128d4_0_31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08" name="Google Shape;508;g3b6a7d128d4_0_31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g3b6a7d128d4_0_31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g3b6a7d128d4_0_31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11" name="Google Shape;511;g3b6a7d128d4_0_31"/>
          <p:cNvSpPr txBox="1"/>
          <p:nvPr/>
        </p:nvSpPr>
        <p:spPr>
          <a:xfrm>
            <a:off x="2425100" y="1432200"/>
            <a:ext cx="132456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Public Service Announcement (PSA)</a:t>
            </a:r>
            <a:endParaRPr b="1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3b6a7d128d4_0_31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  <p:pic>
        <p:nvPicPr>
          <p:cNvPr id="513" name="Google Shape;513;g3b6a7d128d4_0_31" title="Educators Rising PSA Teacher Recruitment Video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46348" y="2669550"/>
            <a:ext cx="10724375" cy="6032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b6a7d128d4_0_192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43" l="-29816" r="-44527" t="-18124"/>
            </a:stretch>
          </a:blipFill>
          <a:ln>
            <a:noFill/>
          </a:ln>
        </p:spPr>
      </p:sp>
      <p:sp>
        <p:nvSpPr>
          <p:cNvPr id="519" name="Google Shape;519;g3b6a7d128d4_0_192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1" l="0" r="0" t="-72855"/>
            </a:stretch>
          </a:blipFill>
          <a:ln>
            <a:noFill/>
          </a:ln>
        </p:spPr>
      </p:sp>
      <p:sp>
        <p:nvSpPr>
          <p:cNvPr id="520" name="Google Shape;520;g3b6a7d128d4_0_192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g3b6a7d128d4_0_192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2" name="Google Shape;522;g3b6a7d128d4_0_192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23" name="Google Shape;523;g3b6a7d128d4_0_192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g3b6a7d128d4_0_192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5" name="Google Shape;525;g3b6a7d128d4_0_192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26" name="Google Shape;526;g3b6a7d128d4_0_192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7" name="Google Shape;527;g3b6a7d128d4_0_192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8" name="Google Shape;528;g3b6a7d128d4_0_192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29" name="Google Shape;529;g3b6a7d128d4_0_192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g3b6a7d128d4_0_192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g3b6a7d128d4_0_192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32" name="Google Shape;532;g3b6a7d128d4_0_192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3" name="Google Shape;533;g3b6a7d128d4_0_192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4" name="Google Shape;534;g3b6a7d128d4_0_192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35" name="Google Shape;535;g3b6a7d128d4_0_192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g3b6a7d128d4_0_192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g3b6a7d128d4_0_192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38" name="Google Shape;538;g3b6a7d128d4_0_192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g3b6a7d128d4_0_192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g3b6a7d128d4_0_192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41" name="Google Shape;541;g3b6a7d128d4_0_192"/>
          <p:cNvSpPr txBox="1"/>
          <p:nvPr/>
        </p:nvSpPr>
        <p:spPr>
          <a:xfrm>
            <a:off x="2425100" y="1432200"/>
            <a:ext cx="132456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Public Service Announcement (PSA)</a:t>
            </a:r>
            <a:endParaRPr b="1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3b6a7d128d4_0_192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b6a7d128d4_0_59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43" l="-29816" r="-44527" t="-18124"/>
            </a:stretch>
          </a:blipFill>
          <a:ln>
            <a:noFill/>
          </a:ln>
        </p:spPr>
      </p:sp>
      <p:sp>
        <p:nvSpPr>
          <p:cNvPr id="548" name="Google Shape;548;g3b6a7d128d4_0_59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1" l="0" r="0" t="-72855"/>
            </a:stretch>
          </a:blipFill>
          <a:ln>
            <a:noFill/>
          </a:ln>
        </p:spPr>
      </p:sp>
      <p:sp>
        <p:nvSpPr>
          <p:cNvPr id="549" name="Google Shape;549;g3b6a7d128d4_0_59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0" name="Google Shape;550;g3b6a7d128d4_0_59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g3b6a7d128d4_0_59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52" name="Google Shape;552;g3b6a7d128d4_0_59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3" name="Google Shape;553;g3b6a7d128d4_0_59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g3b6a7d128d4_0_59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55" name="Google Shape;555;g3b6a7d128d4_0_59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6" name="Google Shape;556;g3b6a7d128d4_0_59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7" name="Google Shape;557;g3b6a7d128d4_0_59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58" name="Google Shape;558;g3b6a7d128d4_0_59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9" name="Google Shape;559;g3b6a7d128d4_0_59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g3b6a7d128d4_0_59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61" name="Google Shape;561;g3b6a7d128d4_0_59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2" name="Google Shape;562;g3b6a7d128d4_0_59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3" name="Google Shape;563;g3b6a7d128d4_0_59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64" name="Google Shape;564;g3b6a7d128d4_0_59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5" name="Google Shape;565;g3b6a7d128d4_0_59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6" name="Google Shape;566;g3b6a7d128d4_0_59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67" name="Google Shape;567;g3b6a7d128d4_0_59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8" name="Google Shape;568;g3b6a7d128d4_0_59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9" name="Google Shape;569;g3b6a7d128d4_0_59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70" name="Google Shape;570;g3b6a7d128d4_0_59"/>
          <p:cNvSpPr txBox="1"/>
          <p:nvPr/>
        </p:nvSpPr>
        <p:spPr>
          <a:xfrm>
            <a:off x="3658328" y="1170600"/>
            <a:ext cx="100464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89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Public Speaking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3b6a7d128d4_0_59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  <p:pic>
        <p:nvPicPr>
          <p:cNvPr id="572" name="Google Shape;572;g3b6a7d128d4_0_59" title="Public Speaking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73175" y="2527321"/>
            <a:ext cx="11666249" cy="6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b6a7d128d4_0_221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43" l="-29816" r="-44527" t="-18124"/>
            </a:stretch>
          </a:blipFill>
          <a:ln>
            <a:noFill/>
          </a:ln>
        </p:spPr>
      </p:sp>
      <p:sp>
        <p:nvSpPr>
          <p:cNvPr id="578" name="Google Shape;578;g3b6a7d128d4_0_221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1" l="0" r="0" t="-72855"/>
            </a:stretch>
          </a:blipFill>
          <a:ln>
            <a:noFill/>
          </a:ln>
        </p:spPr>
      </p:sp>
      <p:sp>
        <p:nvSpPr>
          <p:cNvPr id="579" name="Google Shape;579;g3b6a7d128d4_0_221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0" name="Google Shape;580;g3b6a7d128d4_0_221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1" name="Google Shape;581;g3b6a7d128d4_0_221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82" name="Google Shape;582;g3b6a7d128d4_0_221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3" name="Google Shape;583;g3b6a7d128d4_0_221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g3b6a7d128d4_0_221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85" name="Google Shape;585;g3b6a7d128d4_0_221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6" name="Google Shape;586;g3b6a7d128d4_0_221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7" name="Google Shape;587;g3b6a7d128d4_0_221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88" name="Google Shape;588;g3b6a7d128d4_0_221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9" name="Google Shape;589;g3b6a7d128d4_0_221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0" name="Google Shape;590;g3b6a7d128d4_0_221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91" name="Google Shape;591;g3b6a7d128d4_0_221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2" name="Google Shape;592;g3b6a7d128d4_0_221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3" name="Google Shape;593;g3b6a7d128d4_0_221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94" name="Google Shape;594;g3b6a7d128d4_0_221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5" name="Google Shape;595;g3b6a7d128d4_0_221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6" name="Google Shape;596;g3b6a7d128d4_0_221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597" name="Google Shape;597;g3b6a7d128d4_0_221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8" name="Google Shape;598;g3b6a7d128d4_0_221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9" name="Google Shape;599;g3b6a7d128d4_0_221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00" name="Google Shape;600;g3b6a7d128d4_0_221"/>
          <p:cNvSpPr txBox="1"/>
          <p:nvPr/>
        </p:nvSpPr>
        <p:spPr>
          <a:xfrm>
            <a:off x="3658328" y="1170600"/>
            <a:ext cx="100464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89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Public Speaking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3b6a7d128d4_0_221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b6a7d128d4_0_87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43" l="-29816" r="-44527" t="-18124"/>
            </a:stretch>
          </a:blipFill>
          <a:ln>
            <a:noFill/>
          </a:ln>
        </p:spPr>
      </p:sp>
      <p:sp>
        <p:nvSpPr>
          <p:cNvPr id="607" name="Google Shape;607;g3b6a7d128d4_0_87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1" l="0" r="0" t="-72855"/>
            </a:stretch>
          </a:blipFill>
          <a:ln>
            <a:noFill/>
          </a:ln>
        </p:spPr>
      </p:sp>
      <p:sp>
        <p:nvSpPr>
          <p:cNvPr id="608" name="Google Shape;608;g3b6a7d128d4_0_87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g3b6a7d128d4_0_87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g3b6a7d128d4_0_87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11" name="Google Shape;611;g3b6a7d128d4_0_87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2" name="Google Shape;612;g3b6a7d128d4_0_87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3" name="Google Shape;613;g3b6a7d128d4_0_87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14" name="Google Shape;614;g3b6a7d128d4_0_87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5" name="Google Shape;615;g3b6a7d128d4_0_87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6" name="Google Shape;616;g3b6a7d128d4_0_87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17" name="Google Shape;617;g3b6a7d128d4_0_87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8" name="Google Shape;618;g3b6a7d128d4_0_87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9" name="Google Shape;619;g3b6a7d128d4_0_87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20" name="Google Shape;620;g3b6a7d128d4_0_87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1" name="Google Shape;621;g3b6a7d128d4_0_87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2" name="Google Shape;622;g3b6a7d128d4_0_87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23" name="Google Shape;623;g3b6a7d128d4_0_87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4" name="Google Shape;624;g3b6a7d128d4_0_87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5" name="Google Shape;625;g3b6a7d128d4_0_87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26" name="Google Shape;626;g3b6a7d128d4_0_87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7" name="Google Shape;627;g3b6a7d128d4_0_87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8" name="Google Shape;628;g3b6a7d128d4_0_87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29" name="Google Shape;629;g3b6a7d128d4_0_87"/>
          <p:cNvSpPr txBox="1"/>
          <p:nvPr/>
        </p:nvSpPr>
        <p:spPr>
          <a:xfrm>
            <a:off x="2201649" y="1381800"/>
            <a:ext cx="126696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61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Educators Rising Moment</a:t>
            </a:r>
            <a:endParaRPr b="1" i="0" sz="58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3b6a7d128d4_0_87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  <p:pic>
        <p:nvPicPr>
          <p:cNvPr id="631" name="Google Shape;631;g3b6a7d128d4_0_87" title="Educators Rising Moment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88942" y="2669550"/>
            <a:ext cx="11006083" cy="61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b6a7d128d4_0_250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43" l="-29816" r="-44527" t="-18124"/>
            </a:stretch>
          </a:blipFill>
          <a:ln>
            <a:noFill/>
          </a:ln>
        </p:spPr>
      </p:sp>
      <p:sp>
        <p:nvSpPr>
          <p:cNvPr id="637" name="Google Shape;637;g3b6a7d128d4_0_250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1" l="0" r="0" t="-72855"/>
            </a:stretch>
          </a:blipFill>
          <a:ln>
            <a:noFill/>
          </a:ln>
        </p:spPr>
      </p:sp>
      <p:sp>
        <p:nvSpPr>
          <p:cNvPr id="638" name="Google Shape;638;g3b6a7d128d4_0_250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9" name="Google Shape;639;g3b6a7d128d4_0_250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0" name="Google Shape;640;g3b6a7d128d4_0_250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41" name="Google Shape;641;g3b6a7d128d4_0_250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2" name="Google Shape;642;g3b6a7d128d4_0_250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3" name="Google Shape;643;g3b6a7d128d4_0_250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44" name="Google Shape;644;g3b6a7d128d4_0_250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5" name="Google Shape;645;g3b6a7d128d4_0_250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6" name="Google Shape;646;g3b6a7d128d4_0_250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47" name="Google Shape;647;g3b6a7d128d4_0_250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8" name="Google Shape;648;g3b6a7d128d4_0_250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9" name="Google Shape;649;g3b6a7d128d4_0_250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50" name="Google Shape;650;g3b6a7d128d4_0_250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1" name="Google Shape;651;g3b6a7d128d4_0_250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2" name="Google Shape;652;g3b6a7d128d4_0_250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53" name="Google Shape;653;g3b6a7d128d4_0_250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4" name="Google Shape;654;g3b6a7d128d4_0_250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5" name="Google Shape;655;g3b6a7d128d4_0_250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56" name="Google Shape;656;g3b6a7d128d4_0_250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7" name="Google Shape;657;g3b6a7d128d4_0_250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8" name="Google Shape;658;g3b6a7d128d4_0_250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59" name="Google Shape;659;g3b6a7d128d4_0_250"/>
          <p:cNvSpPr txBox="1"/>
          <p:nvPr/>
        </p:nvSpPr>
        <p:spPr>
          <a:xfrm>
            <a:off x="2201649" y="1381800"/>
            <a:ext cx="126696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61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Educators Rising Moment</a:t>
            </a:r>
            <a:endParaRPr b="1" i="0" sz="58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3b6a7d128d4_0_250"/>
          <p:cNvSpPr/>
          <p:nvPr/>
        </p:nvSpPr>
        <p:spPr>
          <a:xfrm>
            <a:off x="1496979" y="152065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123" name="Google Shape;123;p2"/>
          <p:cNvSpPr/>
          <p:nvPr/>
        </p:nvSpPr>
        <p:spPr>
          <a:xfrm>
            <a:off x="2417527" y="1028700"/>
            <a:ext cx="14841773" cy="8229600"/>
          </a:xfrm>
          <a:custGeom>
            <a:rect b="b" l="l" r="r" t="t"/>
            <a:pathLst>
              <a:path extrusionOk="0" h="8229600" w="14841773">
                <a:moveTo>
                  <a:pt x="0" y="0"/>
                </a:moveTo>
                <a:lnTo>
                  <a:pt x="14841773" y="0"/>
                </a:lnTo>
                <a:lnTo>
                  <a:pt x="1484177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8595" l="-13866" r="-20619" t="-32116"/>
            </a:stretch>
          </a:blipFill>
          <a:ln>
            <a:noFill/>
          </a:ln>
        </p:spPr>
      </p:sp>
      <p:sp>
        <p:nvSpPr>
          <p:cNvPr id="124" name="Google Shape;124;p2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2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2"/>
          <p:cNvSpPr/>
          <p:nvPr/>
        </p:nvSpPr>
        <p:spPr>
          <a:xfrm rot="4764313">
            <a:off x="2036073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27" name="Google Shape;127;p2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2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2"/>
          <p:cNvSpPr/>
          <p:nvPr/>
        </p:nvSpPr>
        <p:spPr>
          <a:xfrm rot="4764313">
            <a:off x="2036073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30" name="Google Shape;130;p2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2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2"/>
          <p:cNvSpPr/>
          <p:nvPr/>
        </p:nvSpPr>
        <p:spPr>
          <a:xfrm rot="4764313">
            <a:off x="2036073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33" name="Google Shape;133;p2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2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2"/>
          <p:cNvSpPr/>
          <p:nvPr/>
        </p:nvSpPr>
        <p:spPr>
          <a:xfrm rot="4764313">
            <a:off x="2036073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36" name="Google Shape;136;p2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2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2"/>
          <p:cNvSpPr/>
          <p:nvPr/>
        </p:nvSpPr>
        <p:spPr>
          <a:xfrm rot="4764313">
            <a:off x="2036073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39" name="Google Shape;139;p2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2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2"/>
          <p:cNvSpPr/>
          <p:nvPr/>
        </p:nvSpPr>
        <p:spPr>
          <a:xfrm rot="4764313">
            <a:off x="2036073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42" name="Google Shape;142;p2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2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2"/>
          <p:cNvSpPr/>
          <p:nvPr/>
        </p:nvSpPr>
        <p:spPr>
          <a:xfrm rot="4764313">
            <a:off x="2036073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45" name="Google Shape;145;p2"/>
          <p:cNvSpPr txBox="1"/>
          <p:nvPr/>
        </p:nvSpPr>
        <p:spPr>
          <a:xfrm>
            <a:off x="3539227" y="3729060"/>
            <a:ext cx="78069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Arial"/>
              <a:buNone/>
            </a:pPr>
            <a:r>
              <a:rPr lang="en-US" sz="12500">
                <a:latin typeface="Anonymous Pro"/>
                <a:ea typeface="Anonymous Pro"/>
                <a:cs typeface="Anonymous Pro"/>
                <a:sym typeface="Anonymous Pro"/>
              </a:rPr>
              <a:t>February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Arial"/>
              <a:buNone/>
            </a:pPr>
            <a:r>
              <a:rPr b="0" i="0" lang="en-US" sz="125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16173378" y="8267334"/>
            <a:ext cx="493587" cy="493587"/>
          </a:xfrm>
          <a:custGeom>
            <a:rect b="b" l="l" r="r" t="t"/>
            <a:pathLst>
              <a:path extrusionOk="0" h="493587" w="493587">
                <a:moveTo>
                  <a:pt x="0" y="0"/>
                </a:moveTo>
                <a:lnTo>
                  <a:pt x="493587" y="0"/>
                </a:lnTo>
                <a:lnTo>
                  <a:pt x="493587" y="493587"/>
                </a:lnTo>
                <a:lnTo>
                  <a:pt x="0" y="493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2"/>
          <p:cNvSpPr/>
          <p:nvPr/>
        </p:nvSpPr>
        <p:spPr>
          <a:xfrm>
            <a:off x="10221414" y="1883725"/>
            <a:ext cx="6821278" cy="6821278"/>
          </a:xfrm>
          <a:custGeom>
            <a:rect b="b" l="l" r="r" t="t"/>
            <a:pathLst>
              <a:path extrusionOk="0" h="6821278" w="6821278">
                <a:moveTo>
                  <a:pt x="0" y="0"/>
                </a:moveTo>
                <a:lnTo>
                  <a:pt x="6821279" y="0"/>
                </a:lnTo>
                <a:lnTo>
                  <a:pt x="6821279" y="6821278"/>
                </a:lnTo>
                <a:lnTo>
                  <a:pt x="0" y="6821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b6f3348bfb_0_0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43" l="-29816" r="-44527" t="-18124"/>
            </a:stretch>
          </a:blipFill>
          <a:ln>
            <a:noFill/>
          </a:ln>
        </p:spPr>
      </p:sp>
      <p:sp>
        <p:nvSpPr>
          <p:cNvPr id="666" name="Google Shape;666;g3b6f3348bfb_0_0"/>
          <p:cNvSpPr/>
          <p:nvPr/>
        </p:nvSpPr>
        <p:spPr>
          <a:xfrm>
            <a:off x="1020615" y="998003"/>
            <a:ext cx="14759254" cy="8187690"/>
          </a:xfrm>
          <a:custGeom>
            <a:rect b="b" l="l" r="r" t="t"/>
            <a:pathLst>
              <a:path extrusionOk="0" h="8187690" w="14759254">
                <a:moveTo>
                  <a:pt x="0" y="0"/>
                </a:moveTo>
                <a:lnTo>
                  <a:pt x="14759254" y="0"/>
                </a:lnTo>
                <a:lnTo>
                  <a:pt x="14759254" y="8187690"/>
                </a:lnTo>
                <a:lnTo>
                  <a:pt x="0" y="81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461" l="0" r="0" t="-72855"/>
            </a:stretch>
          </a:blipFill>
          <a:ln>
            <a:noFill/>
          </a:ln>
        </p:spPr>
      </p:sp>
      <p:sp>
        <p:nvSpPr>
          <p:cNvPr id="667" name="Google Shape;667;g3b6f3348bfb_0_0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8" name="Google Shape;668;g3b6f3348bfb_0_0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9" name="Google Shape;669;g3b6f3348bfb_0_0"/>
          <p:cNvSpPr/>
          <p:nvPr/>
        </p:nvSpPr>
        <p:spPr>
          <a:xfrm rot="4760180">
            <a:off x="15701854" y="1260147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70" name="Google Shape;670;g3b6f3348bfb_0_0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1" name="Google Shape;671;g3b6f3348bfb_0_0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2" name="Google Shape;672;g3b6f3348bfb_0_0"/>
          <p:cNvSpPr/>
          <p:nvPr/>
        </p:nvSpPr>
        <p:spPr>
          <a:xfrm rot="4760180">
            <a:off x="15701854" y="2359888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73" name="Google Shape;673;g3b6f3348bfb_0_0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4" name="Google Shape;674;g3b6f3348bfb_0_0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5" name="Google Shape;675;g3b6f3348bfb_0_0"/>
          <p:cNvSpPr/>
          <p:nvPr/>
        </p:nvSpPr>
        <p:spPr>
          <a:xfrm rot="4760180">
            <a:off x="15701854" y="3459629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76" name="Google Shape;676;g3b6f3348bfb_0_0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7" name="Google Shape;677;g3b6f3348bfb_0_0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8" name="Google Shape;678;g3b6f3348bfb_0_0"/>
          <p:cNvSpPr/>
          <p:nvPr/>
        </p:nvSpPr>
        <p:spPr>
          <a:xfrm rot="4760180">
            <a:off x="15701854" y="4559370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79" name="Google Shape;679;g3b6f3348bfb_0_0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0" name="Google Shape;680;g3b6f3348bfb_0_0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1" name="Google Shape;681;g3b6f3348bfb_0_0"/>
          <p:cNvSpPr/>
          <p:nvPr/>
        </p:nvSpPr>
        <p:spPr>
          <a:xfrm rot="4760180">
            <a:off x="15701854" y="565911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82" name="Google Shape;682;g3b6f3348bfb_0_0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3" name="Google Shape;683;g3b6f3348bfb_0_0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4" name="Google Shape;684;g3b6f3348bfb_0_0"/>
          <p:cNvSpPr/>
          <p:nvPr/>
        </p:nvSpPr>
        <p:spPr>
          <a:xfrm rot="4760180">
            <a:off x="15701854" y="6758851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85" name="Google Shape;685;g3b6f3348bfb_0_0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6" name="Google Shape;686;g3b6f3348bfb_0_0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7" name="Google Shape;687;g3b6f3348bfb_0_0"/>
          <p:cNvSpPr/>
          <p:nvPr/>
        </p:nvSpPr>
        <p:spPr>
          <a:xfrm rot="4760180">
            <a:off x="15701854" y="7858592"/>
            <a:ext cx="628928" cy="1169306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6" r="-517587" t="-69884"/>
            </a:stretch>
          </a:blipFill>
          <a:ln>
            <a:noFill/>
          </a:ln>
        </p:spPr>
      </p:sp>
      <p:sp>
        <p:nvSpPr>
          <p:cNvPr id="688" name="Google Shape;688;g3b6f3348bfb_0_0"/>
          <p:cNvSpPr txBox="1"/>
          <p:nvPr/>
        </p:nvSpPr>
        <p:spPr>
          <a:xfrm>
            <a:off x="1020624" y="28250"/>
            <a:ext cx="126696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61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Pictures from Ed. Rising</a:t>
            </a:r>
            <a:endParaRPr b="1" i="0" sz="58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3b6f3348bfb_0_0"/>
          <p:cNvSpPr/>
          <p:nvPr/>
        </p:nvSpPr>
        <p:spPr>
          <a:xfrm>
            <a:off x="173504" y="16710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  <p:pic>
        <p:nvPicPr>
          <p:cNvPr id="690" name="Google Shape;690;g3b6f3348bfb_0_0" title="image0.jpe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63481" y="3429000"/>
            <a:ext cx="594593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g3b6f3348bfb_0_0" title="image1.jpe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4936275"/>
            <a:ext cx="4652450" cy="53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g3b6f3348bfb_0_0" title="image2.jpe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635550" y="4054083"/>
            <a:ext cx="4652452" cy="620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g3b6f3348bfb_0_0" title="image3.jpe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10207" y="969272"/>
            <a:ext cx="3261794" cy="434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g3b6f3348bfb_0_0" title="image4.png"/>
          <p:cNvPicPr preferRelativeResize="0"/>
          <p:nvPr/>
        </p:nvPicPr>
        <p:blipFill rotWithShape="1">
          <a:blip r:embed="rId12">
            <a:alphaModFix/>
          </a:blip>
          <a:srcRect b="13864" l="0" r="0" t="6136"/>
          <a:stretch/>
        </p:blipFill>
        <p:spPr>
          <a:xfrm>
            <a:off x="11515499" y="209788"/>
            <a:ext cx="3097826" cy="536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g3b6f3348bfb_0_0" title="image1 (1).jpeg"/>
          <p:cNvPicPr preferRelativeResize="0"/>
          <p:nvPr/>
        </p:nvPicPr>
        <p:blipFill rotWithShape="1">
          <a:blip r:embed="rId13">
            <a:alphaModFix/>
          </a:blip>
          <a:srcRect b="-5196" l="0" r="0" t="0"/>
          <a:stretch/>
        </p:blipFill>
        <p:spPr>
          <a:xfrm>
            <a:off x="4571990" y="1028702"/>
            <a:ext cx="4345160" cy="325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701" name="Google Shape;701;p10"/>
          <p:cNvSpPr/>
          <p:nvPr/>
        </p:nvSpPr>
        <p:spPr>
          <a:xfrm>
            <a:off x="2455412" y="1063752"/>
            <a:ext cx="14776837" cy="8161504"/>
          </a:xfrm>
          <a:custGeom>
            <a:rect b="b" l="l" r="r" t="t"/>
            <a:pathLst>
              <a:path extrusionOk="0" h="8161504" w="14776837">
                <a:moveTo>
                  <a:pt x="0" y="0"/>
                </a:moveTo>
                <a:lnTo>
                  <a:pt x="14776838" y="0"/>
                </a:lnTo>
                <a:lnTo>
                  <a:pt x="14776838" y="8161504"/>
                </a:lnTo>
                <a:lnTo>
                  <a:pt x="0" y="8161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2049" l="-18124" r="-12557" t="-73047"/>
            </a:stretch>
          </a:blipFill>
          <a:ln>
            <a:noFill/>
          </a:ln>
        </p:spPr>
      </p:sp>
      <p:sp>
        <p:nvSpPr>
          <p:cNvPr id="702" name="Google Shape;702;p10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3" name="Google Shape;703;p10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4" name="Google Shape;704;p10"/>
          <p:cNvSpPr/>
          <p:nvPr/>
        </p:nvSpPr>
        <p:spPr>
          <a:xfrm rot="4764313">
            <a:off x="2036073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705" name="Google Shape;705;p10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6" name="Google Shape;706;p10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7" name="Google Shape;707;p10"/>
          <p:cNvSpPr/>
          <p:nvPr/>
        </p:nvSpPr>
        <p:spPr>
          <a:xfrm rot="4764313">
            <a:off x="2036073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708" name="Google Shape;708;p10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9" name="Google Shape;709;p10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0" name="Google Shape;710;p10"/>
          <p:cNvSpPr/>
          <p:nvPr/>
        </p:nvSpPr>
        <p:spPr>
          <a:xfrm rot="4764313">
            <a:off x="2036073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711" name="Google Shape;711;p10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2" name="Google Shape;712;p10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3" name="Google Shape;713;p10"/>
          <p:cNvSpPr/>
          <p:nvPr/>
        </p:nvSpPr>
        <p:spPr>
          <a:xfrm rot="4764313">
            <a:off x="2036073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714" name="Google Shape;714;p10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5" name="Google Shape;715;p10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6" name="Google Shape;716;p10"/>
          <p:cNvSpPr/>
          <p:nvPr/>
        </p:nvSpPr>
        <p:spPr>
          <a:xfrm rot="4764313">
            <a:off x="2036073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717" name="Google Shape;717;p10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8" name="Google Shape;718;p10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9" name="Google Shape;719;p10"/>
          <p:cNvSpPr/>
          <p:nvPr/>
        </p:nvSpPr>
        <p:spPr>
          <a:xfrm rot="4764313">
            <a:off x="2036073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720" name="Google Shape;720;p10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1" name="Google Shape;721;p10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2" name="Google Shape;722;p10"/>
          <p:cNvSpPr/>
          <p:nvPr/>
        </p:nvSpPr>
        <p:spPr>
          <a:xfrm rot="4764313">
            <a:off x="2036073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723" name="Google Shape;723;p10"/>
          <p:cNvSpPr txBox="1"/>
          <p:nvPr/>
        </p:nvSpPr>
        <p:spPr>
          <a:xfrm>
            <a:off x="3294227" y="1427565"/>
            <a:ext cx="130992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Next Meeting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0"/>
          <p:cNvSpPr/>
          <p:nvPr/>
        </p:nvSpPr>
        <p:spPr>
          <a:xfrm>
            <a:off x="16162160" y="1192887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1"/>
                </a:lnTo>
                <a:lnTo>
                  <a:pt x="0" y="651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99" l="-341598" r="0" t="-160365"/>
            </a:stretch>
          </a:blipFill>
          <a:ln>
            <a:noFill/>
          </a:ln>
        </p:spPr>
      </p:sp>
      <p:sp>
        <p:nvSpPr>
          <p:cNvPr id="725" name="Google Shape;725;p10"/>
          <p:cNvSpPr txBox="1"/>
          <p:nvPr/>
        </p:nvSpPr>
        <p:spPr>
          <a:xfrm>
            <a:off x="6815725" y="4712550"/>
            <a:ext cx="634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February 3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153" name="Google Shape;153;p3"/>
          <p:cNvSpPr/>
          <p:nvPr/>
        </p:nvSpPr>
        <p:spPr>
          <a:xfrm>
            <a:off x="1028700" y="1030249"/>
            <a:ext cx="14759563" cy="8216211"/>
          </a:xfrm>
          <a:custGeom>
            <a:rect b="b" l="l" r="r" t="t"/>
            <a:pathLst>
              <a:path extrusionOk="0" h="8216211" w="14759563">
                <a:moveTo>
                  <a:pt x="0" y="0"/>
                </a:moveTo>
                <a:lnTo>
                  <a:pt x="14759563" y="0"/>
                </a:lnTo>
                <a:lnTo>
                  <a:pt x="14759563" y="8216212"/>
                </a:lnTo>
                <a:lnTo>
                  <a:pt x="0" y="8216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4732" l="-20409" r="-20357" t="-64333"/>
            </a:stretch>
          </a:blipFill>
          <a:ln>
            <a:noFill/>
          </a:ln>
        </p:spPr>
      </p:sp>
      <p:sp>
        <p:nvSpPr>
          <p:cNvPr id="154" name="Google Shape;154;p3"/>
          <p:cNvSpPr/>
          <p:nvPr/>
        </p:nvSpPr>
        <p:spPr>
          <a:xfrm rot="-1433254">
            <a:off x="1814803" y="2711168"/>
            <a:ext cx="5029533" cy="4803204"/>
          </a:xfrm>
          <a:custGeom>
            <a:rect b="b" l="l" r="r" t="t"/>
            <a:pathLst>
              <a:path extrusionOk="0" h="4803204" w="5029533">
                <a:moveTo>
                  <a:pt x="0" y="0"/>
                </a:moveTo>
                <a:lnTo>
                  <a:pt x="5029533" y="0"/>
                </a:lnTo>
                <a:lnTo>
                  <a:pt x="5029533" y="4803205"/>
                </a:lnTo>
                <a:lnTo>
                  <a:pt x="0" y="4803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 rot="4764313">
            <a:off x="15701158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58" name="Google Shape;158;p3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3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3"/>
          <p:cNvSpPr/>
          <p:nvPr/>
        </p:nvSpPr>
        <p:spPr>
          <a:xfrm rot="4764313">
            <a:off x="15701158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61" name="Google Shape;161;p3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3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3"/>
          <p:cNvSpPr/>
          <p:nvPr/>
        </p:nvSpPr>
        <p:spPr>
          <a:xfrm rot="4764313">
            <a:off x="15701158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64" name="Google Shape;164;p3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3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3"/>
          <p:cNvSpPr/>
          <p:nvPr/>
        </p:nvSpPr>
        <p:spPr>
          <a:xfrm rot="4764313">
            <a:off x="15701158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67" name="Google Shape;167;p3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3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3"/>
          <p:cNvSpPr/>
          <p:nvPr/>
        </p:nvSpPr>
        <p:spPr>
          <a:xfrm rot="4764313">
            <a:off x="15701158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70" name="Google Shape;170;p3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3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3"/>
          <p:cNvSpPr/>
          <p:nvPr/>
        </p:nvSpPr>
        <p:spPr>
          <a:xfrm rot="4764313">
            <a:off x="15701158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73" name="Google Shape;173;p3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3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3"/>
          <p:cNvSpPr/>
          <p:nvPr/>
        </p:nvSpPr>
        <p:spPr>
          <a:xfrm rot="4764313">
            <a:off x="15701158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176" name="Google Shape;176;p3"/>
          <p:cNvSpPr/>
          <p:nvPr/>
        </p:nvSpPr>
        <p:spPr>
          <a:xfrm>
            <a:off x="7236164" y="4862362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4"/>
                </a:lnTo>
                <a:lnTo>
                  <a:pt x="0" y="267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3"/>
          <p:cNvSpPr/>
          <p:nvPr/>
        </p:nvSpPr>
        <p:spPr>
          <a:xfrm>
            <a:off x="7236164" y="5537121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3"/>
                </a:lnTo>
                <a:lnTo>
                  <a:pt x="0" y="26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3"/>
          <p:cNvSpPr/>
          <p:nvPr/>
        </p:nvSpPr>
        <p:spPr>
          <a:xfrm>
            <a:off x="7236164" y="6213786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3"/>
                </a:lnTo>
                <a:lnTo>
                  <a:pt x="0" y="26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3"/>
          <p:cNvSpPr/>
          <p:nvPr/>
        </p:nvSpPr>
        <p:spPr>
          <a:xfrm>
            <a:off x="7236164" y="6895216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3"/>
                </a:lnTo>
                <a:lnTo>
                  <a:pt x="0" y="26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3"/>
          <p:cNvSpPr/>
          <p:nvPr/>
        </p:nvSpPr>
        <p:spPr>
          <a:xfrm>
            <a:off x="7236164" y="7571881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3"/>
                </a:lnTo>
                <a:lnTo>
                  <a:pt x="0" y="26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3"/>
          <p:cNvSpPr/>
          <p:nvPr/>
        </p:nvSpPr>
        <p:spPr>
          <a:xfrm>
            <a:off x="7236164" y="8248546"/>
            <a:ext cx="453158" cy="267363"/>
          </a:xfrm>
          <a:custGeom>
            <a:rect b="b" l="l" r="r" t="t"/>
            <a:pathLst>
              <a:path extrusionOk="0" h="267363" w="453158">
                <a:moveTo>
                  <a:pt x="0" y="0"/>
                </a:moveTo>
                <a:lnTo>
                  <a:pt x="453158" y="0"/>
                </a:lnTo>
                <a:lnTo>
                  <a:pt x="453158" y="267363"/>
                </a:lnTo>
                <a:lnTo>
                  <a:pt x="0" y="26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3"/>
          <p:cNvSpPr/>
          <p:nvPr/>
        </p:nvSpPr>
        <p:spPr>
          <a:xfrm>
            <a:off x="4474152" y="7514168"/>
            <a:ext cx="983300" cy="959946"/>
          </a:xfrm>
          <a:custGeom>
            <a:rect b="b" l="l" r="r" t="t"/>
            <a:pathLst>
              <a:path extrusionOk="0" h="959946" w="983300">
                <a:moveTo>
                  <a:pt x="0" y="0"/>
                </a:moveTo>
                <a:lnTo>
                  <a:pt x="983300" y="0"/>
                </a:lnTo>
                <a:lnTo>
                  <a:pt x="983300" y="959946"/>
                </a:lnTo>
                <a:lnTo>
                  <a:pt x="0" y="959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3"/>
          <p:cNvSpPr/>
          <p:nvPr/>
        </p:nvSpPr>
        <p:spPr>
          <a:xfrm>
            <a:off x="2064171" y="1962800"/>
            <a:ext cx="596347" cy="596347"/>
          </a:xfrm>
          <a:custGeom>
            <a:rect b="b" l="l" r="r" t="t"/>
            <a:pathLst>
              <a:path extrusionOk="0" h="596347" w="596347">
                <a:moveTo>
                  <a:pt x="0" y="0"/>
                </a:moveTo>
                <a:lnTo>
                  <a:pt x="596347" y="0"/>
                </a:lnTo>
                <a:lnTo>
                  <a:pt x="596347" y="596347"/>
                </a:lnTo>
                <a:lnTo>
                  <a:pt x="0" y="596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3"/>
          <p:cNvSpPr/>
          <p:nvPr/>
        </p:nvSpPr>
        <p:spPr>
          <a:xfrm>
            <a:off x="13521781" y="8474114"/>
            <a:ext cx="365161" cy="365161"/>
          </a:xfrm>
          <a:custGeom>
            <a:rect b="b" l="l" r="r" t="t"/>
            <a:pathLst>
              <a:path extrusionOk="0" h="365161" w="365161">
                <a:moveTo>
                  <a:pt x="0" y="0"/>
                </a:moveTo>
                <a:lnTo>
                  <a:pt x="365161" y="0"/>
                </a:lnTo>
                <a:lnTo>
                  <a:pt x="365161" y="365161"/>
                </a:lnTo>
                <a:lnTo>
                  <a:pt x="0" y="365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3"/>
          <p:cNvSpPr txBox="1"/>
          <p:nvPr/>
        </p:nvSpPr>
        <p:spPr>
          <a:xfrm>
            <a:off x="7601439" y="1246443"/>
            <a:ext cx="6491100" cy="29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39"/>
              <a:buFont typeface="Arial"/>
              <a:buNone/>
            </a:pPr>
            <a:r>
              <a:rPr b="1" i="0" lang="en-US" sz="983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Agenda Preview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7990639" y="4726804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Reading and Approval of Minutes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7990639" y="5401563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Reports of Officers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7990639" y="6076322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Unfinished 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7990639" y="6751080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New 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7990639" y="7425839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Announcements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7990639" y="8100598"/>
            <a:ext cx="739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Adjourn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197" name="Google Shape;197;p4"/>
          <p:cNvSpPr/>
          <p:nvPr/>
        </p:nvSpPr>
        <p:spPr>
          <a:xfrm>
            <a:off x="2417527" y="1037521"/>
            <a:ext cx="14839187" cy="8217373"/>
          </a:xfrm>
          <a:custGeom>
            <a:rect b="b" l="l" r="r" t="t"/>
            <a:pathLst>
              <a:path extrusionOk="0" h="8217373" w="14839187">
                <a:moveTo>
                  <a:pt x="0" y="0"/>
                </a:moveTo>
                <a:lnTo>
                  <a:pt x="14839187" y="0"/>
                </a:lnTo>
                <a:lnTo>
                  <a:pt x="14839187" y="8217372"/>
                </a:lnTo>
                <a:lnTo>
                  <a:pt x="0" y="8217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6684" l="-25291" r="-15893" t="-116662"/>
            </a:stretch>
          </a:blipFill>
          <a:ln>
            <a:noFill/>
          </a:ln>
        </p:spPr>
      </p:sp>
      <p:sp>
        <p:nvSpPr>
          <p:cNvPr id="198" name="Google Shape;198;p4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4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4"/>
          <p:cNvSpPr/>
          <p:nvPr/>
        </p:nvSpPr>
        <p:spPr>
          <a:xfrm rot="4764313">
            <a:off x="2036073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01" name="Google Shape;201;p4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4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4"/>
          <p:cNvSpPr/>
          <p:nvPr/>
        </p:nvSpPr>
        <p:spPr>
          <a:xfrm rot="4764313">
            <a:off x="2036073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04" name="Google Shape;204;p4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4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4"/>
          <p:cNvSpPr/>
          <p:nvPr/>
        </p:nvSpPr>
        <p:spPr>
          <a:xfrm rot="4764313">
            <a:off x="2036073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07" name="Google Shape;207;p4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4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4"/>
          <p:cNvSpPr/>
          <p:nvPr/>
        </p:nvSpPr>
        <p:spPr>
          <a:xfrm rot="4764313">
            <a:off x="2036073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10" name="Google Shape;210;p4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4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4"/>
          <p:cNvSpPr/>
          <p:nvPr/>
        </p:nvSpPr>
        <p:spPr>
          <a:xfrm rot="4764313">
            <a:off x="2036073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13" name="Google Shape;213;p4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4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4"/>
          <p:cNvSpPr/>
          <p:nvPr/>
        </p:nvSpPr>
        <p:spPr>
          <a:xfrm rot="4764313">
            <a:off x="2036073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16" name="Google Shape;216;p4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4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4"/>
          <p:cNvSpPr/>
          <p:nvPr/>
        </p:nvSpPr>
        <p:spPr>
          <a:xfrm rot="4764313">
            <a:off x="2036073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19" name="Google Shape;219;p4"/>
          <p:cNvSpPr/>
          <p:nvPr/>
        </p:nvSpPr>
        <p:spPr>
          <a:xfrm>
            <a:off x="4084202" y="4869019"/>
            <a:ext cx="6876663" cy="1405405"/>
          </a:xfrm>
          <a:custGeom>
            <a:rect b="b" l="l" r="r" t="t"/>
            <a:pathLst>
              <a:path extrusionOk="0" h="1405405" w="6876663">
                <a:moveTo>
                  <a:pt x="0" y="0"/>
                </a:moveTo>
                <a:lnTo>
                  <a:pt x="6876663" y="0"/>
                </a:lnTo>
                <a:lnTo>
                  <a:pt x="6876663" y="1405405"/>
                </a:lnTo>
                <a:lnTo>
                  <a:pt x="0" y="1405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43298" l="-38789" r="-33731" t="-297223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0" name="Google Shape;220;p4"/>
          <p:cNvSpPr/>
          <p:nvPr/>
        </p:nvSpPr>
        <p:spPr>
          <a:xfrm>
            <a:off x="4084202" y="7056975"/>
            <a:ext cx="6876663" cy="1405405"/>
          </a:xfrm>
          <a:custGeom>
            <a:rect b="b" l="l" r="r" t="t"/>
            <a:pathLst>
              <a:path extrusionOk="0" h="1405405" w="6876663">
                <a:moveTo>
                  <a:pt x="0" y="0"/>
                </a:moveTo>
                <a:lnTo>
                  <a:pt x="6876663" y="0"/>
                </a:lnTo>
                <a:lnTo>
                  <a:pt x="6876663" y="1405405"/>
                </a:lnTo>
                <a:lnTo>
                  <a:pt x="0" y="1405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43298" l="-38789" r="-33731" t="-297223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1" name="Google Shape;221;p4"/>
          <p:cNvSpPr/>
          <p:nvPr/>
        </p:nvSpPr>
        <p:spPr>
          <a:xfrm rot="-375391">
            <a:off x="11750764" y="2699364"/>
            <a:ext cx="4855883" cy="4923582"/>
          </a:xfrm>
          <a:custGeom>
            <a:rect b="b" l="l" r="r" t="t"/>
            <a:pathLst>
              <a:path extrusionOk="0" h="4923582" w="4855883">
                <a:moveTo>
                  <a:pt x="0" y="0"/>
                </a:moveTo>
                <a:lnTo>
                  <a:pt x="4855883" y="0"/>
                </a:lnTo>
                <a:lnTo>
                  <a:pt x="4855883" y="4923582"/>
                </a:lnTo>
                <a:lnTo>
                  <a:pt x="0" y="4923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4"/>
          <p:cNvSpPr/>
          <p:nvPr/>
        </p:nvSpPr>
        <p:spPr>
          <a:xfrm>
            <a:off x="16242427" y="8462380"/>
            <a:ext cx="483894" cy="477845"/>
          </a:xfrm>
          <a:custGeom>
            <a:rect b="b" l="l" r="r" t="t"/>
            <a:pathLst>
              <a:path extrusionOk="0" h="477845" w="483894">
                <a:moveTo>
                  <a:pt x="0" y="0"/>
                </a:moveTo>
                <a:lnTo>
                  <a:pt x="483894" y="0"/>
                </a:lnTo>
                <a:lnTo>
                  <a:pt x="483894" y="477845"/>
                </a:lnTo>
                <a:lnTo>
                  <a:pt x="0" y="47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4"/>
          <p:cNvSpPr txBox="1"/>
          <p:nvPr/>
        </p:nvSpPr>
        <p:spPr>
          <a:xfrm>
            <a:off x="3265938" y="1151241"/>
            <a:ext cx="8231100" cy="3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Reading and Approval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of Minutes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 txBox="1"/>
          <p:nvPr/>
        </p:nvSpPr>
        <p:spPr>
          <a:xfrm>
            <a:off x="5065305" y="5054831"/>
            <a:ext cx="4914458" cy="976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We need someone to approve the minutes as 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16242427" y="1620918"/>
            <a:ext cx="337966" cy="343424"/>
          </a:xfrm>
          <a:custGeom>
            <a:rect b="b" l="l" r="r" t="t"/>
            <a:pathLst>
              <a:path extrusionOk="0" h="343424" w="337966">
                <a:moveTo>
                  <a:pt x="0" y="0"/>
                </a:moveTo>
                <a:lnTo>
                  <a:pt x="337966" y="0"/>
                </a:lnTo>
                <a:lnTo>
                  <a:pt x="337966" y="343424"/>
                </a:lnTo>
                <a:lnTo>
                  <a:pt x="0" y="343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246399" l="-341598" r="0" t="-160365"/>
            </a:stretch>
          </a:blipFill>
          <a:ln>
            <a:noFill/>
          </a:ln>
        </p:spPr>
      </p:sp>
      <p:sp>
        <p:nvSpPr>
          <p:cNvPr id="226" name="Google Shape;226;p4"/>
          <p:cNvSpPr txBox="1"/>
          <p:nvPr/>
        </p:nvSpPr>
        <p:spPr>
          <a:xfrm>
            <a:off x="4370121" y="7247863"/>
            <a:ext cx="6304825" cy="976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If the minutes are incorrect please raise your hand and make corrections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7277682" y="6396459"/>
            <a:ext cx="489704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b6a7d128d4_0_280"/>
          <p:cNvSpPr/>
          <p:nvPr/>
        </p:nvSpPr>
        <p:spPr>
          <a:xfrm>
            <a:off x="16242427" y="8462380"/>
            <a:ext cx="483894" cy="477845"/>
          </a:xfrm>
          <a:custGeom>
            <a:rect b="b" l="l" r="r" t="t"/>
            <a:pathLst>
              <a:path extrusionOk="0" h="477845" w="483894">
                <a:moveTo>
                  <a:pt x="0" y="0"/>
                </a:moveTo>
                <a:lnTo>
                  <a:pt x="483894" y="0"/>
                </a:lnTo>
                <a:lnTo>
                  <a:pt x="483894" y="477845"/>
                </a:lnTo>
                <a:lnTo>
                  <a:pt x="0" y="47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g3b6a7d128d4_0_280"/>
          <p:cNvSpPr/>
          <p:nvPr/>
        </p:nvSpPr>
        <p:spPr>
          <a:xfrm>
            <a:off x="16242427" y="1620918"/>
            <a:ext cx="337966" cy="343424"/>
          </a:xfrm>
          <a:custGeom>
            <a:rect b="b" l="l" r="r" t="t"/>
            <a:pathLst>
              <a:path extrusionOk="0" h="343424" w="337966">
                <a:moveTo>
                  <a:pt x="0" y="0"/>
                </a:moveTo>
                <a:lnTo>
                  <a:pt x="337966" y="0"/>
                </a:lnTo>
                <a:lnTo>
                  <a:pt x="337966" y="343424"/>
                </a:lnTo>
                <a:lnTo>
                  <a:pt x="0" y="343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6376" l="-341598" r="0" t="-160362"/>
            </a:stretch>
          </a:blipFill>
          <a:ln>
            <a:noFill/>
          </a:ln>
        </p:spPr>
      </p:sp>
      <p:sp>
        <p:nvSpPr>
          <p:cNvPr id="234" name="Google Shape;234;g3b6a7d128d4_0_280"/>
          <p:cNvSpPr txBox="1"/>
          <p:nvPr/>
        </p:nvSpPr>
        <p:spPr>
          <a:xfrm>
            <a:off x="694446" y="939458"/>
            <a:ext cx="97839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125" lIns="180125" spcFirstLastPara="1" rIns="180125" wrap="square" tIns="180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1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Meeting 1/13/2026</a:t>
            </a:r>
            <a:endParaRPr sz="591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5" name="Google Shape;235;g3b6a7d128d4_0_280"/>
          <p:cNvSpPr txBox="1"/>
          <p:nvPr/>
        </p:nvSpPr>
        <p:spPr>
          <a:xfrm>
            <a:off x="11669691" y="490275"/>
            <a:ext cx="6079800" cy="2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125" lIns="180125" spcFirstLastPara="1" rIns="180125" wrap="square" tIns="1801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Meeting Time Start: 12:50</a:t>
            </a:r>
            <a:endParaRPr sz="354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364"/>
              </a:spcBef>
              <a:spcAft>
                <a:spcPts val="0"/>
              </a:spcAft>
              <a:buNone/>
            </a:pPr>
            <a:r>
              <a:rPr lang="en-US" sz="354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 officers present</a:t>
            </a:r>
            <a:endParaRPr sz="354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364"/>
              </a:spcBef>
              <a:spcAft>
                <a:spcPts val="2364"/>
              </a:spcAft>
              <a:buNone/>
            </a:pPr>
            <a:r>
              <a:rPr lang="en-US" sz="354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Meeting Time End: 1:50</a:t>
            </a:r>
            <a:endParaRPr sz="354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g3b6a7d128d4_0_280"/>
          <p:cNvSpPr txBox="1"/>
          <p:nvPr/>
        </p:nvSpPr>
        <p:spPr>
          <a:xfrm>
            <a:off x="120300" y="2481668"/>
            <a:ext cx="17629200" cy="6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125" lIns="180125" spcFirstLastPara="1" rIns="180125" wrap="square" tIns="180125">
            <a:normAutofit lnSpcReduction="10000"/>
          </a:bodyPr>
          <a:lstStyle/>
          <a:p>
            <a:pPr indent="-675542" lvl="0" marL="90072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46"/>
              <a:buFont typeface="Roboto"/>
              <a:buAutoNum type="arabicPeriod"/>
            </a:pPr>
            <a:r>
              <a:rPr lang="en-US" sz="354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Reading and approval of minutes - Approved</a:t>
            </a:r>
            <a:endParaRPr sz="354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75542" lvl="0" marL="90072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46"/>
              <a:buFont typeface="Roboto"/>
              <a:buAutoNum type="arabicPeriod"/>
            </a:pPr>
            <a:r>
              <a:rPr lang="en-US" sz="354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Reports of officers:</a:t>
            </a:r>
            <a:endParaRPr sz="354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25502" lvl="1" marL="18014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8"/>
              <a:buFont typeface="Roboto"/>
              <a:buAutoNum type="alphaLcPeriod"/>
            </a:pPr>
            <a:r>
              <a:rPr lang="en-US" sz="2758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President - </a:t>
            </a:r>
            <a:endParaRPr sz="2758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25502" lvl="1" marL="18014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8"/>
              <a:buFont typeface="Roboto"/>
              <a:buAutoNum type="alphaLcPeriod"/>
            </a:pPr>
            <a:r>
              <a:rPr lang="en-US" sz="2758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Vice President - </a:t>
            </a:r>
            <a:endParaRPr sz="2758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25502" lvl="1" marL="18014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8"/>
              <a:buFont typeface="Roboto"/>
              <a:buAutoNum type="alphaLcPeriod"/>
            </a:pPr>
            <a:r>
              <a:rPr lang="en-US" sz="2758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Treasurer - $603.87</a:t>
            </a:r>
            <a:endParaRPr sz="2758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75542" lvl="0" marL="90072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46"/>
              <a:buFont typeface="Roboto"/>
              <a:buAutoNum type="arabicPeriod"/>
            </a:pPr>
            <a:r>
              <a:rPr lang="en-US" sz="354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Unfinished Business - </a:t>
            </a:r>
            <a:endParaRPr sz="354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75542" lvl="0" marL="90072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46"/>
              <a:buFont typeface="Roboto"/>
              <a:buAutoNum type="arabicPeriod"/>
            </a:pPr>
            <a:r>
              <a:rPr lang="en-US" sz="354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New Business:</a:t>
            </a:r>
            <a:endParaRPr sz="354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25502" lvl="1" marL="18014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8"/>
              <a:buFont typeface="Roboto"/>
              <a:buAutoNum type="alphaLcPeriod"/>
            </a:pPr>
            <a:r>
              <a:rPr lang="en-US" sz="2758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Service Projects - only March so far (Beverly’s Birthdays)</a:t>
            </a:r>
            <a:endParaRPr sz="2758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25502" lvl="1" marL="18014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8"/>
              <a:buFont typeface="Roboto"/>
              <a:buAutoNum type="alphaLcPeriod"/>
            </a:pPr>
            <a:r>
              <a:rPr lang="en-US" sz="2758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Scholarship Opportunities</a:t>
            </a:r>
            <a:endParaRPr sz="2758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25502" lvl="1" marL="18014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8"/>
              <a:buFont typeface="Roboto"/>
              <a:buAutoNum type="alphaLcPeriod"/>
            </a:pPr>
            <a:r>
              <a:rPr lang="en-US" sz="2758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Competition Descriptions for Ed Rising - and general information</a:t>
            </a:r>
            <a:endParaRPr sz="2758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75542" lvl="0" marL="90072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46"/>
              <a:buFont typeface="Roboto"/>
              <a:buAutoNum type="arabicPeriod"/>
            </a:pPr>
            <a:r>
              <a:rPr lang="en-US" sz="354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Announcements - </a:t>
            </a:r>
            <a:endParaRPr sz="354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75542" lvl="0" marL="90072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46"/>
              <a:buFont typeface="Roboto"/>
              <a:buAutoNum type="arabicPeriod"/>
            </a:pPr>
            <a:r>
              <a:rPr lang="en-US" sz="354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 final questions or comments - end</a:t>
            </a:r>
            <a:endParaRPr sz="354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242" name="Google Shape;242;p5"/>
          <p:cNvSpPr/>
          <p:nvPr/>
        </p:nvSpPr>
        <p:spPr>
          <a:xfrm>
            <a:off x="1020830" y="1028700"/>
            <a:ext cx="14759039" cy="8196369"/>
          </a:xfrm>
          <a:custGeom>
            <a:rect b="b" l="l" r="r" t="t"/>
            <a:pathLst>
              <a:path extrusionOk="0" h="8196369" w="14759039">
                <a:moveTo>
                  <a:pt x="0" y="0"/>
                </a:moveTo>
                <a:lnTo>
                  <a:pt x="14759039" y="0"/>
                </a:lnTo>
                <a:lnTo>
                  <a:pt x="14759039" y="8196369"/>
                </a:lnTo>
                <a:lnTo>
                  <a:pt x="0" y="8196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4804" l="-36893" r="-17016" t="-84143"/>
            </a:stretch>
          </a:blipFill>
          <a:ln>
            <a:noFill/>
          </a:ln>
        </p:spPr>
      </p:sp>
      <p:sp>
        <p:nvSpPr>
          <p:cNvPr id="243" name="Google Shape;243;p5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5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5"/>
          <p:cNvSpPr/>
          <p:nvPr/>
        </p:nvSpPr>
        <p:spPr>
          <a:xfrm rot="4764313">
            <a:off x="15701158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46" name="Google Shape;246;p5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5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5"/>
          <p:cNvSpPr/>
          <p:nvPr/>
        </p:nvSpPr>
        <p:spPr>
          <a:xfrm rot="4764313">
            <a:off x="15701158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49" name="Google Shape;249;p5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5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5"/>
          <p:cNvSpPr/>
          <p:nvPr/>
        </p:nvSpPr>
        <p:spPr>
          <a:xfrm rot="4764313">
            <a:off x="15701158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52" name="Google Shape;252;p5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5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5"/>
          <p:cNvSpPr/>
          <p:nvPr/>
        </p:nvSpPr>
        <p:spPr>
          <a:xfrm rot="4764313">
            <a:off x="15701158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55" name="Google Shape;255;p5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5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5"/>
          <p:cNvSpPr/>
          <p:nvPr/>
        </p:nvSpPr>
        <p:spPr>
          <a:xfrm rot="4764313">
            <a:off x="15701158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58" name="Google Shape;258;p5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5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5"/>
          <p:cNvSpPr/>
          <p:nvPr/>
        </p:nvSpPr>
        <p:spPr>
          <a:xfrm rot="4764313">
            <a:off x="15701158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61" name="Google Shape;261;p5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5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5"/>
          <p:cNvSpPr/>
          <p:nvPr/>
        </p:nvSpPr>
        <p:spPr>
          <a:xfrm rot="4764313">
            <a:off x="15701158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64" name="Google Shape;264;p5"/>
          <p:cNvSpPr txBox="1"/>
          <p:nvPr/>
        </p:nvSpPr>
        <p:spPr>
          <a:xfrm>
            <a:off x="3352948" y="1249197"/>
            <a:ext cx="100947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18"/>
              <a:buFont typeface="Arial"/>
              <a:buNone/>
            </a:pPr>
            <a:r>
              <a:rPr b="1" i="0" lang="en-US" sz="8218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Presidents Report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"/>
          <p:cNvSpPr/>
          <p:nvPr/>
        </p:nvSpPr>
        <p:spPr>
          <a:xfrm flipH="1" rot="7073782">
            <a:off x="14049254" y="8129434"/>
            <a:ext cx="1018607" cy="968950"/>
          </a:xfrm>
          <a:custGeom>
            <a:rect b="b" l="l" r="r" t="t"/>
            <a:pathLst>
              <a:path extrusionOk="0" h="968950" w="1018607">
                <a:moveTo>
                  <a:pt x="0" y="968949"/>
                </a:moveTo>
                <a:lnTo>
                  <a:pt x="1018606" y="968949"/>
                </a:lnTo>
                <a:lnTo>
                  <a:pt x="1018606" y="0"/>
                </a:lnTo>
                <a:lnTo>
                  <a:pt x="0" y="0"/>
                </a:lnTo>
                <a:lnTo>
                  <a:pt x="0" y="968949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5"/>
          <p:cNvSpPr/>
          <p:nvPr/>
        </p:nvSpPr>
        <p:spPr>
          <a:xfrm>
            <a:off x="1588487" y="1609583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1"/>
                </a:lnTo>
                <a:lnTo>
                  <a:pt x="0" y="651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46399" l="-341598" r="0" t="-160365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272" name="Google Shape;272;p6"/>
          <p:cNvSpPr/>
          <p:nvPr/>
        </p:nvSpPr>
        <p:spPr>
          <a:xfrm>
            <a:off x="2434095" y="1054755"/>
            <a:ext cx="14820859" cy="8187677"/>
          </a:xfrm>
          <a:custGeom>
            <a:rect b="b" l="l" r="r" t="t"/>
            <a:pathLst>
              <a:path extrusionOk="0" h="8187677" w="14820859">
                <a:moveTo>
                  <a:pt x="0" y="0"/>
                </a:moveTo>
                <a:lnTo>
                  <a:pt x="14820859" y="0"/>
                </a:lnTo>
                <a:lnTo>
                  <a:pt x="14820859" y="8187677"/>
                </a:lnTo>
                <a:lnTo>
                  <a:pt x="0" y="8187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7858" l="-25651" r="-35326" t="-37631"/>
            </a:stretch>
          </a:blipFill>
          <a:ln>
            <a:noFill/>
          </a:ln>
        </p:spPr>
      </p:sp>
      <p:sp>
        <p:nvSpPr>
          <p:cNvPr id="273" name="Google Shape;273;p6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6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6"/>
          <p:cNvSpPr/>
          <p:nvPr/>
        </p:nvSpPr>
        <p:spPr>
          <a:xfrm rot="4764313">
            <a:off x="2036073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76" name="Google Shape;276;p6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6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6"/>
          <p:cNvSpPr/>
          <p:nvPr/>
        </p:nvSpPr>
        <p:spPr>
          <a:xfrm rot="4764313">
            <a:off x="2036073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79" name="Google Shape;279;p6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6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6"/>
          <p:cNvSpPr/>
          <p:nvPr/>
        </p:nvSpPr>
        <p:spPr>
          <a:xfrm rot="4764313">
            <a:off x="2036073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82" name="Google Shape;282;p6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6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6"/>
          <p:cNvSpPr/>
          <p:nvPr/>
        </p:nvSpPr>
        <p:spPr>
          <a:xfrm rot="4764313">
            <a:off x="2036073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85" name="Google Shape;285;p6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6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6"/>
          <p:cNvSpPr/>
          <p:nvPr/>
        </p:nvSpPr>
        <p:spPr>
          <a:xfrm rot="4764313">
            <a:off x="2036073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88" name="Google Shape;288;p6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6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6"/>
          <p:cNvSpPr/>
          <p:nvPr/>
        </p:nvSpPr>
        <p:spPr>
          <a:xfrm rot="4764313">
            <a:off x="2036073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91" name="Google Shape;291;p6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6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6"/>
          <p:cNvSpPr/>
          <p:nvPr/>
        </p:nvSpPr>
        <p:spPr>
          <a:xfrm rot="4764313">
            <a:off x="2036073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294" name="Google Shape;294;p6"/>
          <p:cNvSpPr txBox="1"/>
          <p:nvPr/>
        </p:nvSpPr>
        <p:spPr>
          <a:xfrm>
            <a:off x="3542252" y="1317922"/>
            <a:ext cx="141963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18"/>
              <a:buFont typeface="Arial"/>
              <a:buNone/>
            </a:pPr>
            <a:r>
              <a:rPr b="1" i="0" lang="en-US" sz="8018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Vice President’s Report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3062977" y="7456364"/>
            <a:ext cx="1210191" cy="1423754"/>
          </a:xfrm>
          <a:custGeom>
            <a:rect b="b" l="l" r="r" t="t"/>
            <a:pathLst>
              <a:path extrusionOk="0" h="1423754" w="1210191">
                <a:moveTo>
                  <a:pt x="0" y="0"/>
                </a:moveTo>
                <a:lnTo>
                  <a:pt x="1210191" y="0"/>
                </a:lnTo>
                <a:lnTo>
                  <a:pt x="1210191" y="1423755"/>
                </a:lnTo>
                <a:lnTo>
                  <a:pt x="0" y="142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6"/>
          <p:cNvSpPr/>
          <p:nvPr/>
        </p:nvSpPr>
        <p:spPr>
          <a:xfrm>
            <a:off x="15514059" y="7404460"/>
            <a:ext cx="1489374" cy="1527563"/>
          </a:xfrm>
          <a:custGeom>
            <a:rect b="b" l="l" r="r" t="t"/>
            <a:pathLst>
              <a:path extrusionOk="0" h="1527563" w="1489374">
                <a:moveTo>
                  <a:pt x="0" y="0"/>
                </a:moveTo>
                <a:lnTo>
                  <a:pt x="1489374" y="0"/>
                </a:lnTo>
                <a:lnTo>
                  <a:pt x="1489374" y="1527563"/>
                </a:lnTo>
                <a:lnTo>
                  <a:pt x="0" y="1527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6"/>
          <p:cNvSpPr/>
          <p:nvPr/>
        </p:nvSpPr>
        <p:spPr>
          <a:xfrm>
            <a:off x="16258746" y="1192887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1"/>
                </a:lnTo>
                <a:lnTo>
                  <a:pt x="0" y="651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46399" l="-341598" r="0" t="-160365"/>
            </a:stretch>
          </a:blipFill>
          <a:ln>
            <a:noFill/>
          </a:ln>
        </p:spPr>
      </p:sp>
      <p:sp>
        <p:nvSpPr>
          <p:cNvPr id="298" name="Google Shape;298;p6"/>
          <p:cNvSpPr txBox="1"/>
          <p:nvPr/>
        </p:nvSpPr>
        <p:spPr>
          <a:xfrm>
            <a:off x="4819375" y="4460450"/>
            <a:ext cx="91830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Happy Educators Rising Week! Feb 2-6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/>
          <p:nvPr/>
        </p:nvSpPr>
        <p:spPr>
          <a:xfrm>
            <a:off x="16149983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304" name="Google Shape;304;p7"/>
          <p:cNvSpPr/>
          <p:nvPr/>
        </p:nvSpPr>
        <p:spPr>
          <a:xfrm>
            <a:off x="1020830" y="1028700"/>
            <a:ext cx="14759039" cy="8196369"/>
          </a:xfrm>
          <a:custGeom>
            <a:rect b="b" l="l" r="r" t="t"/>
            <a:pathLst>
              <a:path extrusionOk="0" h="8196369" w="14759039">
                <a:moveTo>
                  <a:pt x="0" y="0"/>
                </a:moveTo>
                <a:lnTo>
                  <a:pt x="14759039" y="0"/>
                </a:lnTo>
                <a:lnTo>
                  <a:pt x="14759039" y="8196369"/>
                </a:lnTo>
                <a:lnTo>
                  <a:pt x="0" y="8196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4804" l="-36893" r="-17016" t="-84143"/>
            </a:stretch>
          </a:blipFill>
          <a:ln>
            <a:noFill/>
          </a:ln>
        </p:spPr>
      </p:sp>
      <p:sp>
        <p:nvSpPr>
          <p:cNvPr id="305" name="Google Shape;305;p7"/>
          <p:cNvSpPr/>
          <p:nvPr/>
        </p:nvSpPr>
        <p:spPr>
          <a:xfrm>
            <a:off x="15225023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7"/>
          <p:cNvSpPr/>
          <p:nvPr/>
        </p:nvSpPr>
        <p:spPr>
          <a:xfrm>
            <a:off x="16282394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7"/>
          <p:cNvSpPr/>
          <p:nvPr/>
        </p:nvSpPr>
        <p:spPr>
          <a:xfrm rot="4764313">
            <a:off x="15701158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08" name="Google Shape;308;p7"/>
          <p:cNvSpPr/>
          <p:nvPr/>
        </p:nvSpPr>
        <p:spPr>
          <a:xfrm>
            <a:off x="15225023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7"/>
          <p:cNvSpPr/>
          <p:nvPr/>
        </p:nvSpPr>
        <p:spPr>
          <a:xfrm>
            <a:off x="16282394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7"/>
          <p:cNvSpPr/>
          <p:nvPr/>
        </p:nvSpPr>
        <p:spPr>
          <a:xfrm rot="4764313">
            <a:off x="15701158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11" name="Google Shape;311;p7"/>
          <p:cNvSpPr/>
          <p:nvPr/>
        </p:nvSpPr>
        <p:spPr>
          <a:xfrm>
            <a:off x="15225023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7"/>
          <p:cNvSpPr/>
          <p:nvPr/>
        </p:nvSpPr>
        <p:spPr>
          <a:xfrm>
            <a:off x="16282394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7"/>
          <p:cNvSpPr/>
          <p:nvPr/>
        </p:nvSpPr>
        <p:spPr>
          <a:xfrm rot="4764313">
            <a:off x="15701158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14" name="Google Shape;314;p7"/>
          <p:cNvSpPr/>
          <p:nvPr/>
        </p:nvSpPr>
        <p:spPr>
          <a:xfrm>
            <a:off x="15225023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7"/>
          <p:cNvSpPr/>
          <p:nvPr/>
        </p:nvSpPr>
        <p:spPr>
          <a:xfrm>
            <a:off x="16282394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7"/>
          <p:cNvSpPr/>
          <p:nvPr/>
        </p:nvSpPr>
        <p:spPr>
          <a:xfrm rot="4764313">
            <a:off x="15701158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17" name="Google Shape;317;p7"/>
          <p:cNvSpPr/>
          <p:nvPr/>
        </p:nvSpPr>
        <p:spPr>
          <a:xfrm>
            <a:off x="15225023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7"/>
          <p:cNvSpPr/>
          <p:nvPr/>
        </p:nvSpPr>
        <p:spPr>
          <a:xfrm>
            <a:off x="16282394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7"/>
          <p:cNvSpPr/>
          <p:nvPr/>
        </p:nvSpPr>
        <p:spPr>
          <a:xfrm rot="4764313">
            <a:off x="15701158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20" name="Google Shape;320;p7"/>
          <p:cNvSpPr/>
          <p:nvPr/>
        </p:nvSpPr>
        <p:spPr>
          <a:xfrm>
            <a:off x="15225023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7"/>
          <p:cNvSpPr/>
          <p:nvPr/>
        </p:nvSpPr>
        <p:spPr>
          <a:xfrm>
            <a:off x="16282394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7"/>
          <p:cNvSpPr/>
          <p:nvPr/>
        </p:nvSpPr>
        <p:spPr>
          <a:xfrm rot="4764313">
            <a:off x="15701158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23" name="Google Shape;323;p7"/>
          <p:cNvSpPr/>
          <p:nvPr/>
        </p:nvSpPr>
        <p:spPr>
          <a:xfrm>
            <a:off x="15225023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7"/>
          <p:cNvSpPr/>
          <p:nvPr/>
        </p:nvSpPr>
        <p:spPr>
          <a:xfrm>
            <a:off x="16282394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7"/>
          <p:cNvSpPr/>
          <p:nvPr/>
        </p:nvSpPr>
        <p:spPr>
          <a:xfrm rot="4764313">
            <a:off x="15701158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26" name="Google Shape;326;p7"/>
          <p:cNvSpPr/>
          <p:nvPr/>
        </p:nvSpPr>
        <p:spPr>
          <a:xfrm rot="864005">
            <a:off x="13017933" y="7152908"/>
            <a:ext cx="2032416" cy="1661500"/>
          </a:xfrm>
          <a:custGeom>
            <a:rect b="b" l="l" r="r" t="t"/>
            <a:pathLst>
              <a:path extrusionOk="0" h="1661500" w="2032416">
                <a:moveTo>
                  <a:pt x="0" y="0"/>
                </a:moveTo>
                <a:lnTo>
                  <a:pt x="2032416" y="0"/>
                </a:lnTo>
                <a:lnTo>
                  <a:pt x="2032416" y="1661500"/>
                </a:lnTo>
                <a:lnTo>
                  <a:pt x="0" y="1661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7"/>
          <p:cNvSpPr txBox="1"/>
          <p:nvPr/>
        </p:nvSpPr>
        <p:spPr>
          <a:xfrm>
            <a:off x="2811408" y="1256251"/>
            <a:ext cx="124137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89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Treasurer’s Report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1436085" y="8065380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46399" l="-341598" r="0" t="-160365"/>
            </a:stretch>
          </a:blipFill>
          <a:ln>
            <a:noFill/>
          </a:ln>
        </p:spPr>
      </p:sp>
      <p:sp>
        <p:nvSpPr>
          <p:cNvPr id="329" name="Google Shape;329;p7"/>
          <p:cNvSpPr txBox="1"/>
          <p:nvPr/>
        </p:nvSpPr>
        <p:spPr>
          <a:xfrm>
            <a:off x="4982500" y="3653600"/>
            <a:ext cx="5966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$2133.26 in our account</a:t>
            </a:r>
            <a:endParaRPr b="0" i="0" sz="4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C9E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"/>
          <p:cNvSpPr/>
          <p:nvPr/>
        </p:nvSpPr>
        <p:spPr>
          <a:xfrm>
            <a:off x="-8" y="1028700"/>
            <a:ext cx="2142288" cy="8229600"/>
          </a:xfrm>
          <a:custGeom>
            <a:rect b="b" l="l" r="r" t="t"/>
            <a:pathLst>
              <a:path extrusionOk="0" h="8229600" w="14774401">
                <a:moveTo>
                  <a:pt x="0" y="0"/>
                </a:moveTo>
                <a:lnTo>
                  <a:pt x="14774401" y="0"/>
                </a:lnTo>
                <a:lnTo>
                  <a:pt x="14774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6470" l="-29815" r="-44522" t="-18123"/>
            </a:stretch>
          </a:blipFill>
          <a:ln>
            <a:noFill/>
          </a:ln>
        </p:spPr>
      </p:sp>
      <p:sp>
        <p:nvSpPr>
          <p:cNvPr id="335" name="Google Shape;335;p8"/>
          <p:cNvSpPr/>
          <p:nvPr/>
        </p:nvSpPr>
        <p:spPr>
          <a:xfrm>
            <a:off x="2452331" y="1063845"/>
            <a:ext cx="14786477" cy="8166858"/>
          </a:xfrm>
          <a:custGeom>
            <a:rect b="b" l="l" r="r" t="t"/>
            <a:pathLst>
              <a:path extrusionOk="0" h="8166858" w="14786477">
                <a:moveTo>
                  <a:pt x="0" y="0"/>
                </a:moveTo>
                <a:lnTo>
                  <a:pt x="14786477" y="0"/>
                </a:lnTo>
                <a:lnTo>
                  <a:pt x="14786477" y="8166857"/>
                </a:lnTo>
                <a:lnTo>
                  <a:pt x="0" y="8166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8990" l="-18381" r="-28099" t="-95817"/>
            </a:stretch>
          </a:blipFill>
          <a:ln>
            <a:noFill/>
          </a:ln>
        </p:spPr>
      </p:sp>
      <p:sp>
        <p:nvSpPr>
          <p:cNvPr id="336" name="Google Shape;336;p8"/>
          <p:cNvSpPr/>
          <p:nvPr/>
        </p:nvSpPr>
        <p:spPr>
          <a:xfrm>
            <a:off x="1559939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8"/>
          <p:cNvSpPr/>
          <p:nvPr/>
        </p:nvSpPr>
        <p:spPr>
          <a:xfrm>
            <a:off x="2617310" y="1569797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8"/>
          <p:cNvSpPr/>
          <p:nvPr/>
        </p:nvSpPr>
        <p:spPr>
          <a:xfrm rot="4764313">
            <a:off x="2036073" y="1259487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39" name="Google Shape;339;p8"/>
          <p:cNvSpPr/>
          <p:nvPr/>
        </p:nvSpPr>
        <p:spPr>
          <a:xfrm>
            <a:off x="1559939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8"/>
          <p:cNvSpPr/>
          <p:nvPr/>
        </p:nvSpPr>
        <p:spPr>
          <a:xfrm>
            <a:off x="2617310" y="266953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8"/>
          <p:cNvSpPr/>
          <p:nvPr/>
        </p:nvSpPr>
        <p:spPr>
          <a:xfrm rot="4764313">
            <a:off x="2036073" y="2359228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42" name="Google Shape;342;p8"/>
          <p:cNvSpPr/>
          <p:nvPr/>
        </p:nvSpPr>
        <p:spPr>
          <a:xfrm>
            <a:off x="1559939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8"/>
          <p:cNvSpPr/>
          <p:nvPr/>
        </p:nvSpPr>
        <p:spPr>
          <a:xfrm>
            <a:off x="2617310" y="3769278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8"/>
          <p:cNvSpPr/>
          <p:nvPr/>
        </p:nvSpPr>
        <p:spPr>
          <a:xfrm rot="4764313">
            <a:off x="2036073" y="3458969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45" name="Google Shape;345;p8"/>
          <p:cNvSpPr/>
          <p:nvPr/>
        </p:nvSpPr>
        <p:spPr>
          <a:xfrm>
            <a:off x="1559939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8"/>
          <p:cNvSpPr/>
          <p:nvPr/>
        </p:nvSpPr>
        <p:spPr>
          <a:xfrm>
            <a:off x="2617310" y="4869019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8"/>
          <p:cNvSpPr/>
          <p:nvPr/>
        </p:nvSpPr>
        <p:spPr>
          <a:xfrm rot="4764313">
            <a:off x="2036073" y="4558710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48" name="Google Shape;348;p8"/>
          <p:cNvSpPr/>
          <p:nvPr/>
        </p:nvSpPr>
        <p:spPr>
          <a:xfrm>
            <a:off x="1559939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8"/>
          <p:cNvSpPr/>
          <p:nvPr/>
        </p:nvSpPr>
        <p:spPr>
          <a:xfrm>
            <a:off x="2617310" y="5968760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8"/>
          <p:cNvSpPr/>
          <p:nvPr/>
        </p:nvSpPr>
        <p:spPr>
          <a:xfrm rot="4764313">
            <a:off x="2036073" y="565845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0"/>
                </a:lnTo>
                <a:lnTo>
                  <a:pt x="0" y="1169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51" name="Google Shape;351;p8"/>
          <p:cNvSpPr/>
          <p:nvPr/>
        </p:nvSpPr>
        <p:spPr>
          <a:xfrm>
            <a:off x="1559939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8"/>
          <p:cNvSpPr/>
          <p:nvPr/>
        </p:nvSpPr>
        <p:spPr>
          <a:xfrm>
            <a:off x="2617310" y="7068501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7"/>
                </a:lnTo>
                <a:lnTo>
                  <a:pt x="0" y="445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8"/>
          <p:cNvSpPr/>
          <p:nvPr/>
        </p:nvSpPr>
        <p:spPr>
          <a:xfrm rot="4764313">
            <a:off x="2036073" y="6758191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54" name="Google Shape;354;p8"/>
          <p:cNvSpPr/>
          <p:nvPr/>
        </p:nvSpPr>
        <p:spPr>
          <a:xfrm>
            <a:off x="1559939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8"/>
          <p:cNvSpPr/>
          <p:nvPr/>
        </p:nvSpPr>
        <p:spPr>
          <a:xfrm>
            <a:off x="2617310" y="8168242"/>
            <a:ext cx="445667" cy="445667"/>
          </a:xfrm>
          <a:custGeom>
            <a:rect b="b" l="l" r="r" t="t"/>
            <a:pathLst>
              <a:path extrusionOk="0" h="445667" w="445667">
                <a:moveTo>
                  <a:pt x="0" y="0"/>
                </a:moveTo>
                <a:lnTo>
                  <a:pt x="445667" y="0"/>
                </a:lnTo>
                <a:lnTo>
                  <a:pt x="445667" y="445666"/>
                </a:lnTo>
                <a:lnTo>
                  <a:pt x="0" y="445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8"/>
          <p:cNvSpPr/>
          <p:nvPr/>
        </p:nvSpPr>
        <p:spPr>
          <a:xfrm rot="4764313">
            <a:off x="2036073" y="7857932"/>
            <a:ext cx="629075" cy="1169580"/>
          </a:xfrm>
          <a:custGeom>
            <a:rect b="b" l="l" r="r" t="t"/>
            <a:pathLst>
              <a:path extrusionOk="0" h="1169580" w="629075">
                <a:moveTo>
                  <a:pt x="0" y="0"/>
                </a:moveTo>
                <a:lnTo>
                  <a:pt x="629075" y="0"/>
                </a:lnTo>
                <a:lnTo>
                  <a:pt x="629075" y="1169581"/>
                </a:lnTo>
                <a:lnTo>
                  <a:pt x="0" y="1169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81843" l="-44570" r="-517593" t="-69884"/>
            </a:stretch>
          </a:blipFill>
          <a:ln>
            <a:noFill/>
          </a:ln>
        </p:spPr>
      </p:sp>
      <p:sp>
        <p:nvSpPr>
          <p:cNvPr id="357" name="Google Shape;357;p8"/>
          <p:cNvSpPr txBox="1"/>
          <p:nvPr/>
        </p:nvSpPr>
        <p:spPr>
          <a:xfrm>
            <a:off x="4081431" y="1252370"/>
            <a:ext cx="128421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60"/>
              <a:buFont typeface="Arial"/>
              <a:buNone/>
            </a:pPr>
            <a:r>
              <a:rPr b="1" i="0" lang="en-US" sz="896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Unfinished 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16282394" y="1427582"/>
            <a:ext cx="641037" cy="651390"/>
          </a:xfrm>
          <a:custGeom>
            <a:rect b="b" l="l" r="r" t="t"/>
            <a:pathLst>
              <a:path extrusionOk="0" h="651390" w="641037">
                <a:moveTo>
                  <a:pt x="0" y="0"/>
                </a:moveTo>
                <a:lnTo>
                  <a:pt x="641037" y="0"/>
                </a:lnTo>
                <a:lnTo>
                  <a:pt x="641037" y="651390"/>
                </a:lnTo>
                <a:lnTo>
                  <a:pt x="0" y="651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6399" l="-341598" r="0" t="-160365"/>
            </a:stretch>
          </a:blipFill>
          <a:ln>
            <a:noFill/>
          </a:ln>
        </p:spPr>
      </p:sp>
      <p:sp>
        <p:nvSpPr>
          <p:cNvPr id="359" name="Google Shape;359;p8"/>
          <p:cNvSpPr txBox="1"/>
          <p:nvPr/>
        </p:nvSpPr>
        <p:spPr>
          <a:xfrm>
            <a:off x="3181058" y="2676986"/>
            <a:ext cx="13329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latin typeface="DM Sans"/>
                <a:ea typeface="DM Sans"/>
                <a:cs typeface="DM Sans"/>
                <a:sym typeface="DM Sans"/>
              </a:rPr>
              <a:t>Spectrum Fudge Orders are due TODAY</a:t>
            </a:r>
            <a:endParaRPr b="0" i="0" sz="3499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8"/>
          <p:cNvSpPr txBox="1"/>
          <p:nvPr/>
        </p:nvSpPr>
        <p:spPr>
          <a:xfrm>
            <a:off x="2465839" y="3523771"/>
            <a:ext cx="14759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i="1" lang="en-US" sz="31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Future Fundraisers:</a:t>
            </a:r>
            <a:endParaRPr b="0" i="0" sz="2699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t/>
            </a:r>
            <a:endParaRPr b="1" i="1" sz="3199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 txBox="1"/>
          <p:nvPr/>
        </p:nvSpPr>
        <p:spPr>
          <a:xfrm>
            <a:off x="5274427" y="4789386"/>
            <a:ext cx="93003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1" lang="en-US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Community Service</a:t>
            </a:r>
            <a:endParaRPr b="1" i="1" sz="3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February</a:t>
            </a:r>
            <a:endParaRPr b="0" i="0" sz="3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March- Beverly’s Birthdays</a:t>
            </a:r>
            <a:endParaRPr b="0" i="0" sz="3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April</a:t>
            </a:r>
            <a:endParaRPr b="0" i="0" sz="3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May</a:t>
            </a:r>
            <a:endParaRPr b="0" i="0" sz="3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2" name="Google Shape;362;p8"/>
          <p:cNvSpPr txBox="1"/>
          <p:nvPr/>
        </p:nvSpPr>
        <p:spPr>
          <a:xfrm>
            <a:off x="6580178" y="7526025"/>
            <a:ext cx="668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 Opportunities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Zoom- Jan 22 to learn more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on Ed Rising Portal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