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10287000" cx="18288000"/>
  <p:notesSz cx="6858000" cy="9144000"/>
  <p:embeddedFontLst>
    <p:embeddedFont>
      <p:font typeface="Anonymous Pro"/>
      <p:regular r:id="rId16"/>
      <p:bold r:id="rId17"/>
      <p:italic r:id="rId18"/>
      <p:boldItalic r:id="rId19"/>
    </p:embeddedFont>
    <p:embeddedFont>
      <p:font typeface="DM Sans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4" roundtripDataSignature="AMtx7mhlBXoxRnej/0LeTaYPb43VBOHR8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DMSans-regular.fntdata"/><Relationship Id="rId11" Type="http://schemas.openxmlformats.org/officeDocument/2006/relationships/slide" Target="slides/slide6.xml"/><Relationship Id="rId22" Type="http://schemas.openxmlformats.org/officeDocument/2006/relationships/font" Target="fonts/DMSans-italic.fntdata"/><Relationship Id="rId10" Type="http://schemas.openxmlformats.org/officeDocument/2006/relationships/slide" Target="slides/slide5.xml"/><Relationship Id="rId21" Type="http://schemas.openxmlformats.org/officeDocument/2006/relationships/font" Target="fonts/DMSans-bold.fntdata"/><Relationship Id="rId13" Type="http://schemas.openxmlformats.org/officeDocument/2006/relationships/slide" Target="slides/slide8.xml"/><Relationship Id="rId24" Type="http://customschemas.google.com/relationships/presentationmetadata" Target="metadata"/><Relationship Id="rId12" Type="http://schemas.openxmlformats.org/officeDocument/2006/relationships/slide" Target="slides/slide7.xml"/><Relationship Id="rId23" Type="http://schemas.openxmlformats.org/officeDocument/2006/relationships/font" Target="fonts/DMSans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AnonymousPro-bold.fntdata"/><Relationship Id="rId16" Type="http://schemas.openxmlformats.org/officeDocument/2006/relationships/font" Target="fonts/AnonymousPro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AnonymousPro-boldItalic.fntdata"/><Relationship Id="rId6" Type="http://schemas.openxmlformats.org/officeDocument/2006/relationships/slide" Target="slides/slide1.xml"/><Relationship Id="rId18" Type="http://schemas.openxmlformats.org/officeDocument/2006/relationships/font" Target="fonts/AnonymousPro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83" name="Google Shape;383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5" name="Google Shape;115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5" name="Google Shape;14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9" name="Google Shape;18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25" name="Google Shape;22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55" name="Google Shape;255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86" name="Google Shape;286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16" name="Google Shape;316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49" name="Google Shape;349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image" Target="../media/image9.png"/><Relationship Id="rId5" Type="http://schemas.openxmlformats.org/officeDocument/2006/relationships/image" Target="../media/image6.png"/><Relationship Id="rId6" Type="http://schemas.openxmlformats.org/officeDocument/2006/relationships/image" Target="../media/image11.png"/><Relationship Id="rId7" Type="http://schemas.openxmlformats.org/officeDocument/2006/relationships/image" Target="../media/image7.png"/><Relationship Id="rId8" Type="http://schemas.openxmlformats.org/officeDocument/2006/relationships/image" Target="../media/image8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Relationship Id="rId4" Type="http://schemas.openxmlformats.org/officeDocument/2006/relationships/image" Target="../media/image32.png"/><Relationship Id="rId5" Type="http://schemas.openxmlformats.org/officeDocument/2006/relationships/image" Target="../media/image1.png"/><Relationship Id="rId6" Type="http://schemas.openxmlformats.org/officeDocument/2006/relationships/image" Target="../media/image6.png"/><Relationship Id="rId7" Type="http://schemas.openxmlformats.org/officeDocument/2006/relationships/image" Target="../media/image3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17.png"/><Relationship Id="rId5" Type="http://schemas.openxmlformats.org/officeDocument/2006/relationships/image" Target="../media/image1.png"/><Relationship Id="rId6" Type="http://schemas.openxmlformats.org/officeDocument/2006/relationships/image" Target="../media/image6.png"/><Relationship Id="rId7" Type="http://schemas.openxmlformats.org/officeDocument/2006/relationships/image" Target="../media/image10.png"/><Relationship Id="rId8" Type="http://schemas.openxmlformats.org/officeDocument/2006/relationships/image" Target="../media/image9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19.png"/><Relationship Id="rId11" Type="http://schemas.openxmlformats.org/officeDocument/2006/relationships/image" Target="../media/image18.png"/><Relationship Id="rId10" Type="http://schemas.openxmlformats.org/officeDocument/2006/relationships/image" Target="../media/image25.png"/><Relationship Id="rId9" Type="http://schemas.openxmlformats.org/officeDocument/2006/relationships/image" Target="../media/image27.png"/><Relationship Id="rId5" Type="http://schemas.openxmlformats.org/officeDocument/2006/relationships/image" Target="../media/image33.png"/><Relationship Id="rId6" Type="http://schemas.openxmlformats.org/officeDocument/2006/relationships/image" Target="../media/image1.png"/><Relationship Id="rId7" Type="http://schemas.openxmlformats.org/officeDocument/2006/relationships/image" Target="../media/image6.png"/><Relationship Id="rId8" Type="http://schemas.openxmlformats.org/officeDocument/2006/relationships/image" Target="../media/image1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26.png"/><Relationship Id="rId10" Type="http://schemas.openxmlformats.org/officeDocument/2006/relationships/image" Target="../media/image31.png"/><Relationship Id="rId9" Type="http://schemas.openxmlformats.org/officeDocument/2006/relationships/image" Target="../media/image36.png"/><Relationship Id="rId5" Type="http://schemas.openxmlformats.org/officeDocument/2006/relationships/image" Target="../media/image1.png"/><Relationship Id="rId6" Type="http://schemas.openxmlformats.org/officeDocument/2006/relationships/image" Target="../media/image6.png"/><Relationship Id="rId7" Type="http://schemas.openxmlformats.org/officeDocument/2006/relationships/image" Target="../media/image13.png"/><Relationship Id="rId8" Type="http://schemas.openxmlformats.org/officeDocument/2006/relationships/image" Target="../media/image3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22.png"/><Relationship Id="rId5" Type="http://schemas.openxmlformats.org/officeDocument/2006/relationships/image" Target="../media/image1.png"/><Relationship Id="rId6" Type="http://schemas.openxmlformats.org/officeDocument/2006/relationships/image" Target="../media/image6.png"/><Relationship Id="rId7" Type="http://schemas.openxmlformats.org/officeDocument/2006/relationships/image" Target="../media/image20.png"/><Relationship Id="rId8" Type="http://schemas.openxmlformats.org/officeDocument/2006/relationships/image" Target="../media/image3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30.png"/><Relationship Id="rId9" Type="http://schemas.openxmlformats.org/officeDocument/2006/relationships/image" Target="../media/image31.png"/><Relationship Id="rId5" Type="http://schemas.openxmlformats.org/officeDocument/2006/relationships/image" Target="../media/image1.png"/><Relationship Id="rId6" Type="http://schemas.openxmlformats.org/officeDocument/2006/relationships/image" Target="../media/image6.png"/><Relationship Id="rId7" Type="http://schemas.openxmlformats.org/officeDocument/2006/relationships/image" Target="../media/image35.png"/><Relationship Id="rId8" Type="http://schemas.openxmlformats.org/officeDocument/2006/relationships/image" Target="../media/image29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Relationship Id="rId4" Type="http://schemas.openxmlformats.org/officeDocument/2006/relationships/image" Target="../media/image22.png"/><Relationship Id="rId5" Type="http://schemas.openxmlformats.org/officeDocument/2006/relationships/image" Target="../media/image1.png"/><Relationship Id="rId6" Type="http://schemas.openxmlformats.org/officeDocument/2006/relationships/image" Target="../media/image6.png"/><Relationship Id="rId7" Type="http://schemas.openxmlformats.org/officeDocument/2006/relationships/image" Target="../media/image21.png"/><Relationship Id="rId8" Type="http://schemas.openxmlformats.org/officeDocument/2006/relationships/image" Target="../media/image3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Relationship Id="rId4" Type="http://schemas.openxmlformats.org/officeDocument/2006/relationships/image" Target="../media/image24.png"/><Relationship Id="rId5" Type="http://schemas.openxmlformats.org/officeDocument/2006/relationships/image" Target="../media/image1.png"/><Relationship Id="rId6" Type="http://schemas.openxmlformats.org/officeDocument/2006/relationships/image" Target="../media/image6.png"/><Relationship Id="rId7" Type="http://schemas.openxmlformats.org/officeDocument/2006/relationships/image" Target="../media/image3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Relationship Id="rId4" Type="http://schemas.openxmlformats.org/officeDocument/2006/relationships/image" Target="../media/image34.png"/><Relationship Id="rId5" Type="http://schemas.openxmlformats.org/officeDocument/2006/relationships/image" Target="../media/image1.png"/><Relationship Id="rId6" Type="http://schemas.openxmlformats.org/officeDocument/2006/relationships/image" Target="../media/image6.png"/><Relationship Id="rId7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9C9E2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028700" y="1028700"/>
            <a:ext cx="14774401" cy="8229600"/>
          </a:xfrm>
          <a:custGeom>
            <a:rect b="b" l="l" r="r" t="t"/>
            <a:pathLst>
              <a:path extrusionOk="0" h="8229600" w="14774401">
                <a:moveTo>
                  <a:pt x="0" y="0"/>
                </a:moveTo>
                <a:lnTo>
                  <a:pt x="14774401" y="0"/>
                </a:lnTo>
                <a:lnTo>
                  <a:pt x="14774401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176481" l="-29819" r="-44530" t="-18130"/>
            </a:stretch>
          </a:blipFill>
          <a:ln>
            <a:noFill/>
          </a:ln>
        </p:spPr>
      </p:sp>
      <p:sp>
        <p:nvSpPr>
          <p:cNvPr id="85" name="Google Shape;85;p1"/>
          <p:cNvSpPr/>
          <p:nvPr/>
        </p:nvSpPr>
        <p:spPr>
          <a:xfrm>
            <a:off x="16149983" y="1028700"/>
            <a:ext cx="2142288" cy="8229600"/>
          </a:xfrm>
          <a:custGeom>
            <a:rect b="b" l="l" r="r" t="t"/>
            <a:pathLst>
              <a:path extrusionOk="0" h="8229600" w="14774401">
                <a:moveTo>
                  <a:pt x="0" y="0"/>
                </a:moveTo>
                <a:lnTo>
                  <a:pt x="14774401" y="0"/>
                </a:lnTo>
                <a:lnTo>
                  <a:pt x="14774401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176481" l="-29819" r="-44530" t="-18130"/>
            </a:stretch>
          </a:blipFill>
          <a:ln>
            <a:noFill/>
          </a:ln>
        </p:spPr>
      </p:sp>
      <p:sp>
        <p:nvSpPr>
          <p:cNvPr id="86" name="Google Shape;86;p1"/>
          <p:cNvSpPr/>
          <p:nvPr/>
        </p:nvSpPr>
        <p:spPr>
          <a:xfrm>
            <a:off x="15225023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7" name="Google Shape;87;p1"/>
          <p:cNvSpPr/>
          <p:nvPr/>
        </p:nvSpPr>
        <p:spPr>
          <a:xfrm>
            <a:off x="16282394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8" name="Google Shape;88;p1"/>
          <p:cNvSpPr/>
          <p:nvPr/>
        </p:nvSpPr>
        <p:spPr>
          <a:xfrm rot="4764313">
            <a:off x="15701158" y="1259487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89" name="Google Shape;89;p1"/>
          <p:cNvSpPr/>
          <p:nvPr/>
        </p:nvSpPr>
        <p:spPr>
          <a:xfrm>
            <a:off x="15225023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0" name="Google Shape;90;p1"/>
          <p:cNvSpPr/>
          <p:nvPr/>
        </p:nvSpPr>
        <p:spPr>
          <a:xfrm>
            <a:off x="16282394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1" name="Google Shape;91;p1"/>
          <p:cNvSpPr/>
          <p:nvPr/>
        </p:nvSpPr>
        <p:spPr>
          <a:xfrm rot="4764313">
            <a:off x="15701158" y="2359228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92" name="Google Shape;92;p1"/>
          <p:cNvSpPr/>
          <p:nvPr/>
        </p:nvSpPr>
        <p:spPr>
          <a:xfrm>
            <a:off x="15225023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3" name="Google Shape;93;p1"/>
          <p:cNvSpPr/>
          <p:nvPr/>
        </p:nvSpPr>
        <p:spPr>
          <a:xfrm>
            <a:off x="16282394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4" name="Google Shape;94;p1"/>
          <p:cNvSpPr/>
          <p:nvPr/>
        </p:nvSpPr>
        <p:spPr>
          <a:xfrm rot="4764313">
            <a:off x="15701158" y="3458969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95" name="Google Shape;95;p1"/>
          <p:cNvSpPr/>
          <p:nvPr/>
        </p:nvSpPr>
        <p:spPr>
          <a:xfrm>
            <a:off x="15225023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6" name="Google Shape;96;p1"/>
          <p:cNvSpPr/>
          <p:nvPr/>
        </p:nvSpPr>
        <p:spPr>
          <a:xfrm>
            <a:off x="16282394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7" name="Google Shape;97;p1"/>
          <p:cNvSpPr/>
          <p:nvPr/>
        </p:nvSpPr>
        <p:spPr>
          <a:xfrm rot="4764313">
            <a:off x="15701158" y="4558710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98" name="Google Shape;98;p1"/>
          <p:cNvSpPr/>
          <p:nvPr/>
        </p:nvSpPr>
        <p:spPr>
          <a:xfrm>
            <a:off x="15225023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9" name="Google Shape;99;p1"/>
          <p:cNvSpPr/>
          <p:nvPr/>
        </p:nvSpPr>
        <p:spPr>
          <a:xfrm>
            <a:off x="16282394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0" name="Google Shape;100;p1"/>
          <p:cNvSpPr/>
          <p:nvPr/>
        </p:nvSpPr>
        <p:spPr>
          <a:xfrm rot="4764313">
            <a:off x="15701158" y="565845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101" name="Google Shape;101;p1"/>
          <p:cNvSpPr/>
          <p:nvPr/>
        </p:nvSpPr>
        <p:spPr>
          <a:xfrm>
            <a:off x="15225023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2" name="Google Shape;102;p1"/>
          <p:cNvSpPr/>
          <p:nvPr/>
        </p:nvSpPr>
        <p:spPr>
          <a:xfrm>
            <a:off x="16282394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3" name="Google Shape;103;p1"/>
          <p:cNvSpPr/>
          <p:nvPr/>
        </p:nvSpPr>
        <p:spPr>
          <a:xfrm rot="4764313">
            <a:off x="15701158" y="675819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104" name="Google Shape;104;p1"/>
          <p:cNvSpPr/>
          <p:nvPr/>
        </p:nvSpPr>
        <p:spPr>
          <a:xfrm>
            <a:off x="15225023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5" name="Google Shape;105;p1"/>
          <p:cNvSpPr/>
          <p:nvPr/>
        </p:nvSpPr>
        <p:spPr>
          <a:xfrm>
            <a:off x="16282394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6" name="Google Shape;106;p1"/>
          <p:cNvSpPr/>
          <p:nvPr/>
        </p:nvSpPr>
        <p:spPr>
          <a:xfrm rot="4764313">
            <a:off x="15701158" y="7857932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107" name="Google Shape;107;p1"/>
          <p:cNvSpPr/>
          <p:nvPr/>
        </p:nvSpPr>
        <p:spPr>
          <a:xfrm>
            <a:off x="6144544" y="6320606"/>
            <a:ext cx="7032825" cy="1948855"/>
          </a:xfrm>
          <a:custGeom>
            <a:rect b="b" l="l" r="r" t="t"/>
            <a:pathLst>
              <a:path extrusionOk="0" h="1948855" w="7032825">
                <a:moveTo>
                  <a:pt x="0" y="0"/>
                </a:moveTo>
                <a:lnTo>
                  <a:pt x="7032825" y="0"/>
                </a:lnTo>
                <a:lnTo>
                  <a:pt x="7032825" y="1948855"/>
                </a:lnTo>
                <a:lnTo>
                  <a:pt x="0" y="194885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27173" l="-30118" r="-25605" t="-334719"/>
            </a:stretch>
          </a:blipFill>
          <a:ln>
            <a:noFill/>
          </a:ln>
        </p:spPr>
      </p:sp>
      <p:sp>
        <p:nvSpPr>
          <p:cNvPr id="108" name="Google Shape;108;p1"/>
          <p:cNvSpPr/>
          <p:nvPr/>
        </p:nvSpPr>
        <p:spPr>
          <a:xfrm>
            <a:off x="5411368" y="8048424"/>
            <a:ext cx="342651" cy="342651"/>
          </a:xfrm>
          <a:custGeom>
            <a:rect b="b" l="l" r="r" t="t"/>
            <a:pathLst>
              <a:path extrusionOk="0" h="342651" w="342651">
                <a:moveTo>
                  <a:pt x="0" y="0"/>
                </a:moveTo>
                <a:lnTo>
                  <a:pt x="342651" y="0"/>
                </a:lnTo>
                <a:lnTo>
                  <a:pt x="342651" y="342651"/>
                </a:lnTo>
                <a:lnTo>
                  <a:pt x="0" y="34265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9" name="Google Shape;109;p1"/>
          <p:cNvSpPr/>
          <p:nvPr/>
        </p:nvSpPr>
        <p:spPr>
          <a:xfrm>
            <a:off x="14013559" y="2591439"/>
            <a:ext cx="601865" cy="601865"/>
          </a:xfrm>
          <a:custGeom>
            <a:rect b="b" l="l" r="r" t="t"/>
            <a:pathLst>
              <a:path extrusionOk="0" h="601865" w="601865">
                <a:moveTo>
                  <a:pt x="0" y="0"/>
                </a:moveTo>
                <a:lnTo>
                  <a:pt x="601864" y="0"/>
                </a:lnTo>
                <a:lnTo>
                  <a:pt x="601864" y="601864"/>
                </a:lnTo>
                <a:lnTo>
                  <a:pt x="0" y="60186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10" name="Google Shape;110;p1"/>
          <p:cNvSpPr/>
          <p:nvPr/>
        </p:nvSpPr>
        <p:spPr>
          <a:xfrm>
            <a:off x="202429" y="1569797"/>
            <a:ext cx="6821278" cy="6821278"/>
          </a:xfrm>
          <a:custGeom>
            <a:rect b="b" l="l" r="r" t="t"/>
            <a:pathLst>
              <a:path extrusionOk="0" h="6821278" w="6821278">
                <a:moveTo>
                  <a:pt x="0" y="0"/>
                </a:moveTo>
                <a:lnTo>
                  <a:pt x="6821279" y="0"/>
                </a:lnTo>
                <a:lnTo>
                  <a:pt x="6821279" y="6821278"/>
                </a:lnTo>
                <a:lnTo>
                  <a:pt x="0" y="682127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11" name="Google Shape;111;p1"/>
          <p:cNvSpPr txBox="1"/>
          <p:nvPr/>
        </p:nvSpPr>
        <p:spPr>
          <a:xfrm>
            <a:off x="5904780" y="2774972"/>
            <a:ext cx="8108779" cy="31003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99"/>
              <a:buFont typeface="Arial"/>
              <a:buNone/>
            </a:pPr>
            <a:r>
              <a:rPr b="1" i="0" lang="en-US" sz="12099" u="none" cap="none" strike="noStrike">
                <a:solidFill>
                  <a:srgbClr val="000000"/>
                </a:solidFill>
                <a:latin typeface="Anonymous Pro"/>
                <a:ea typeface="Anonymous Pro"/>
                <a:cs typeface="Anonymous Pro"/>
                <a:sym typeface="Anonymous Pro"/>
              </a:rPr>
              <a:t>Monthly Meeting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"/>
          <p:cNvSpPr txBox="1"/>
          <p:nvPr/>
        </p:nvSpPr>
        <p:spPr>
          <a:xfrm>
            <a:off x="7392833" y="6366157"/>
            <a:ext cx="7118337" cy="1724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0"/>
              <a:buFont typeface="Arial"/>
              <a:buNone/>
            </a:pPr>
            <a:r>
              <a:rPr b="1" i="0" lang="en-US" sz="12000" u="none" cap="none" strike="noStrike">
                <a:solidFill>
                  <a:srgbClr val="FFFFFF"/>
                </a:solidFill>
                <a:latin typeface="Anonymous Pro"/>
                <a:ea typeface="Anonymous Pro"/>
                <a:cs typeface="Anonymous Pro"/>
                <a:sym typeface="Anonymous Pro"/>
              </a:rPr>
              <a:t>Agenda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9C9E2"/>
        </a:solidFill>
      </p:bgPr>
    </p:bg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10"/>
          <p:cNvSpPr/>
          <p:nvPr/>
        </p:nvSpPr>
        <p:spPr>
          <a:xfrm>
            <a:off x="-8" y="1028700"/>
            <a:ext cx="2142288" cy="8229600"/>
          </a:xfrm>
          <a:custGeom>
            <a:rect b="b" l="l" r="r" t="t"/>
            <a:pathLst>
              <a:path extrusionOk="0" h="8229600" w="14774401">
                <a:moveTo>
                  <a:pt x="0" y="0"/>
                </a:moveTo>
                <a:lnTo>
                  <a:pt x="14774401" y="0"/>
                </a:lnTo>
                <a:lnTo>
                  <a:pt x="14774401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176481" l="-29819" r="-44530" t="-18130"/>
            </a:stretch>
          </a:blipFill>
          <a:ln>
            <a:noFill/>
          </a:ln>
        </p:spPr>
      </p:sp>
      <p:sp>
        <p:nvSpPr>
          <p:cNvPr id="386" name="Google Shape;386;p10"/>
          <p:cNvSpPr/>
          <p:nvPr/>
        </p:nvSpPr>
        <p:spPr>
          <a:xfrm>
            <a:off x="2455412" y="1063752"/>
            <a:ext cx="14776837" cy="8161504"/>
          </a:xfrm>
          <a:custGeom>
            <a:rect b="b" l="l" r="r" t="t"/>
            <a:pathLst>
              <a:path extrusionOk="0" h="8161504" w="14776837">
                <a:moveTo>
                  <a:pt x="0" y="0"/>
                </a:moveTo>
                <a:lnTo>
                  <a:pt x="14776838" y="0"/>
                </a:lnTo>
                <a:lnTo>
                  <a:pt x="14776838" y="8161504"/>
                </a:lnTo>
                <a:lnTo>
                  <a:pt x="0" y="816150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92062" l="-18131" r="-12563" t="-73063"/>
            </a:stretch>
          </a:blipFill>
          <a:ln>
            <a:noFill/>
          </a:ln>
        </p:spPr>
      </p:sp>
      <p:sp>
        <p:nvSpPr>
          <p:cNvPr id="387" name="Google Shape;387;p10"/>
          <p:cNvSpPr/>
          <p:nvPr/>
        </p:nvSpPr>
        <p:spPr>
          <a:xfrm>
            <a:off x="1559939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88" name="Google Shape;388;p10"/>
          <p:cNvSpPr/>
          <p:nvPr/>
        </p:nvSpPr>
        <p:spPr>
          <a:xfrm>
            <a:off x="2617310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89" name="Google Shape;389;p10"/>
          <p:cNvSpPr/>
          <p:nvPr/>
        </p:nvSpPr>
        <p:spPr>
          <a:xfrm rot="4764313">
            <a:off x="2036073" y="1259487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390" name="Google Shape;390;p10"/>
          <p:cNvSpPr/>
          <p:nvPr/>
        </p:nvSpPr>
        <p:spPr>
          <a:xfrm>
            <a:off x="1559939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91" name="Google Shape;391;p10"/>
          <p:cNvSpPr/>
          <p:nvPr/>
        </p:nvSpPr>
        <p:spPr>
          <a:xfrm>
            <a:off x="2617310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92" name="Google Shape;392;p10"/>
          <p:cNvSpPr/>
          <p:nvPr/>
        </p:nvSpPr>
        <p:spPr>
          <a:xfrm rot="4764313">
            <a:off x="2036073" y="2359228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393" name="Google Shape;393;p10"/>
          <p:cNvSpPr/>
          <p:nvPr/>
        </p:nvSpPr>
        <p:spPr>
          <a:xfrm>
            <a:off x="1559939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94" name="Google Shape;394;p10"/>
          <p:cNvSpPr/>
          <p:nvPr/>
        </p:nvSpPr>
        <p:spPr>
          <a:xfrm>
            <a:off x="2617310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95" name="Google Shape;395;p10"/>
          <p:cNvSpPr/>
          <p:nvPr/>
        </p:nvSpPr>
        <p:spPr>
          <a:xfrm rot="4764313">
            <a:off x="2036073" y="3458969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396" name="Google Shape;396;p10"/>
          <p:cNvSpPr/>
          <p:nvPr/>
        </p:nvSpPr>
        <p:spPr>
          <a:xfrm>
            <a:off x="1559939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97" name="Google Shape;397;p10"/>
          <p:cNvSpPr/>
          <p:nvPr/>
        </p:nvSpPr>
        <p:spPr>
          <a:xfrm>
            <a:off x="2617310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98" name="Google Shape;398;p10"/>
          <p:cNvSpPr/>
          <p:nvPr/>
        </p:nvSpPr>
        <p:spPr>
          <a:xfrm rot="4764313">
            <a:off x="2036073" y="4558710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399" name="Google Shape;399;p10"/>
          <p:cNvSpPr/>
          <p:nvPr/>
        </p:nvSpPr>
        <p:spPr>
          <a:xfrm>
            <a:off x="1559939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00" name="Google Shape;400;p10"/>
          <p:cNvSpPr/>
          <p:nvPr/>
        </p:nvSpPr>
        <p:spPr>
          <a:xfrm>
            <a:off x="2617310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01" name="Google Shape;401;p10"/>
          <p:cNvSpPr/>
          <p:nvPr/>
        </p:nvSpPr>
        <p:spPr>
          <a:xfrm rot="4764313">
            <a:off x="2036073" y="565845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402" name="Google Shape;402;p10"/>
          <p:cNvSpPr/>
          <p:nvPr/>
        </p:nvSpPr>
        <p:spPr>
          <a:xfrm>
            <a:off x="1559939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03" name="Google Shape;403;p10"/>
          <p:cNvSpPr/>
          <p:nvPr/>
        </p:nvSpPr>
        <p:spPr>
          <a:xfrm>
            <a:off x="2617310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04" name="Google Shape;404;p10"/>
          <p:cNvSpPr/>
          <p:nvPr/>
        </p:nvSpPr>
        <p:spPr>
          <a:xfrm rot="4764313">
            <a:off x="2036073" y="675819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405" name="Google Shape;405;p10"/>
          <p:cNvSpPr/>
          <p:nvPr/>
        </p:nvSpPr>
        <p:spPr>
          <a:xfrm>
            <a:off x="1559939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06" name="Google Shape;406;p10"/>
          <p:cNvSpPr/>
          <p:nvPr/>
        </p:nvSpPr>
        <p:spPr>
          <a:xfrm>
            <a:off x="2617310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07" name="Google Shape;407;p10"/>
          <p:cNvSpPr/>
          <p:nvPr/>
        </p:nvSpPr>
        <p:spPr>
          <a:xfrm rot="4764313">
            <a:off x="2036073" y="7857932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408" name="Google Shape;408;p10"/>
          <p:cNvSpPr txBox="1"/>
          <p:nvPr/>
        </p:nvSpPr>
        <p:spPr>
          <a:xfrm>
            <a:off x="3674677" y="1063740"/>
            <a:ext cx="13099200" cy="217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b="1" i="0" lang="en-US" sz="7200" u="none" cap="none" strike="noStrike">
                <a:solidFill>
                  <a:srgbClr val="000000"/>
                </a:solidFill>
                <a:latin typeface="Anonymous Pro"/>
                <a:ea typeface="Anonymous Pro"/>
                <a:cs typeface="Anonymous Pro"/>
                <a:sym typeface="Anonymous Pro"/>
              </a:rPr>
              <a:t>Upcoming Volunteer Opportunities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9" name="Google Shape;409;p10"/>
          <p:cNvSpPr/>
          <p:nvPr/>
        </p:nvSpPr>
        <p:spPr>
          <a:xfrm>
            <a:off x="16162160" y="1192887"/>
            <a:ext cx="641037" cy="651390"/>
          </a:xfrm>
          <a:custGeom>
            <a:rect b="b" l="l" r="r" t="t"/>
            <a:pathLst>
              <a:path extrusionOk="0" h="651390" w="641037">
                <a:moveTo>
                  <a:pt x="0" y="0"/>
                </a:moveTo>
                <a:lnTo>
                  <a:pt x="641037" y="0"/>
                </a:lnTo>
                <a:lnTo>
                  <a:pt x="641037" y="651391"/>
                </a:lnTo>
                <a:lnTo>
                  <a:pt x="0" y="65139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-246459" l="-341657" r="0" t="-160408"/>
            </a:stretch>
          </a:blipFill>
          <a:ln>
            <a:noFill/>
          </a:ln>
        </p:spPr>
      </p:sp>
      <p:sp>
        <p:nvSpPr>
          <p:cNvPr id="410" name="Google Shape;410;p10"/>
          <p:cNvSpPr txBox="1"/>
          <p:nvPr/>
        </p:nvSpPr>
        <p:spPr>
          <a:xfrm>
            <a:off x="2835880" y="3364014"/>
            <a:ext cx="14776800" cy="187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Stanwood Book Fair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November 19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5:00-7:30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1" name="Google Shape;411;p10"/>
          <p:cNvSpPr txBox="1"/>
          <p:nvPr/>
        </p:nvSpPr>
        <p:spPr>
          <a:xfrm>
            <a:off x="2835880" y="5167476"/>
            <a:ext cx="14776800" cy="187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Stanwood Snow &amp; Glow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December 5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5:30-8:00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2" name="Google Shape;412;p10"/>
          <p:cNvSpPr txBox="1"/>
          <p:nvPr/>
        </p:nvSpPr>
        <p:spPr>
          <a:xfrm>
            <a:off x="2835880" y="7250768"/>
            <a:ext cx="14776800" cy="187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US" sz="3200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CWCTC Breakfast with Santa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December 14 (AM)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Time To Be Determined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9C9E2"/>
        </a:solidFill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"/>
          <p:cNvSpPr/>
          <p:nvPr/>
        </p:nvSpPr>
        <p:spPr>
          <a:xfrm>
            <a:off x="-8" y="1028700"/>
            <a:ext cx="2142288" cy="8229600"/>
          </a:xfrm>
          <a:custGeom>
            <a:rect b="b" l="l" r="r" t="t"/>
            <a:pathLst>
              <a:path extrusionOk="0" h="8229600" w="14774401">
                <a:moveTo>
                  <a:pt x="0" y="0"/>
                </a:moveTo>
                <a:lnTo>
                  <a:pt x="14774401" y="0"/>
                </a:lnTo>
                <a:lnTo>
                  <a:pt x="14774401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176481" l="-29819" r="-44530" t="-18130"/>
            </a:stretch>
          </a:blipFill>
          <a:ln>
            <a:noFill/>
          </a:ln>
        </p:spPr>
      </p:sp>
      <p:sp>
        <p:nvSpPr>
          <p:cNvPr id="118" name="Google Shape;118;p2"/>
          <p:cNvSpPr/>
          <p:nvPr/>
        </p:nvSpPr>
        <p:spPr>
          <a:xfrm>
            <a:off x="2417527" y="1028700"/>
            <a:ext cx="14841773" cy="8229600"/>
          </a:xfrm>
          <a:custGeom>
            <a:rect b="b" l="l" r="r" t="t"/>
            <a:pathLst>
              <a:path extrusionOk="0" h="8229600" w="14841773">
                <a:moveTo>
                  <a:pt x="0" y="0"/>
                </a:moveTo>
                <a:lnTo>
                  <a:pt x="14841773" y="0"/>
                </a:lnTo>
                <a:lnTo>
                  <a:pt x="14841773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8606" l="-13870" r="-20626" t="-32123"/>
            </a:stretch>
          </a:blipFill>
          <a:ln>
            <a:noFill/>
          </a:ln>
        </p:spPr>
      </p:sp>
      <p:sp>
        <p:nvSpPr>
          <p:cNvPr id="119" name="Google Shape;119;p2"/>
          <p:cNvSpPr/>
          <p:nvPr/>
        </p:nvSpPr>
        <p:spPr>
          <a:xfrm>
            <a:off x="1559939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0" name="Google Shape;120;p2"/>
          <p:cNvSpPr/>
          <p:nvPr/>
        </p:nvSpPr>
        <p:spPr>
          <a:xfrm>
            <a:off x="2617310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1" name="Google Shape;121;p2"/>
          <p:cNvSpPr/>
          <p:nvPr/>
        </p:nvSpPr>
        <p:spPr>
          <a:xfrm rot="4764313">
            <a:off x="2036073" y="1259487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122" name="Google Shape;122;p2"/>
          <p:cNvSpPr/>
          <p:nvPr/>
        </p:nvSpPr>
        <p:spPr>
          <a:xfrm>
            <a:off x="1559939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3" name="Google Shape;123;p2"/>
          <p:cNvSpPr/>
          <p:nvPr/>
        </p:nvSpPr>
        <p:spPr>
          <a:xfrm>
            <a:off x="2617310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4" name="Google Shape;124;p2"/>
          <p:cNvSpPr/>
          <p:nvPr/>
        </p:nvSpPr>
        <p:spPr>
          <a:xfrm rot="4764313">
            <a:off x="2036073" y="2359228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125" name="Google Shape;125;p2"/>
          <p:cNvSpPr/>
          <p:nvPr/>
        </p:nvSpPr>
        <p:spPr>
          <a:xfrm>
            <a:off x="1559939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6" name="Google Shape;126;p2"/>
          <p:cNvSpPr/>
          <p:nvPr/>
        </p:nvSpPr>
        <p:spPr>
          <a:xfrm>
            <a:off x="2617310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7" name="Google Shape;127;p2"/>
          <p:cNvSpPr/>
          <p:nvPr/>
        </p:nvSpPr>
        <p:spPr>
          <a:xfrm rot="4764313">
            <a:off x="2036073" y="3458969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128" name="Google Shape;128;p2"/>
          <p:cNvSpPr/>
          <p:nvPr/>
        </p:nvSpPr>
        <p:spPr>
          <a:xfrm>
            <a:off x="1559939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9" name="Google Shape;129;p2"/>
          <p:cNvSpPr/>
          <p:nvPr/>
        </p:nvSpPr>
        <p:spPr>
          <a:xfrm>
            <a:off x="2617310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0" name="Google Shape;130;p2"/>
          <p:cNvSpPr/>
          <p:nvPr/>
        </p:nvSpPr>
        <p:spPr>
          <a:xfrm rot="4764313">
            <a:off x="2036073" y="4558710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131" name="Google Shape;131;p2"/>
          <p:cNvSpPr/>
          <p:nvPr/>
        </p:nvSpPr>
        <p:spPr>
          <a:xfrm>
            <a:off x="1559939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2" name="Google Shape;132;p2"/>
          <p:cNvSpPr/>
          <p:nvPr/>
        </p:nvSpPr>
        <p:spPr>
          <a:xfrm>
            <a:off x="2617310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3" name="Google Shape;133;p2"/>
          <p:cNvSpPr/>
          <p:nvPr/>
        </p:nvSpPr>
        <p:spPr>
          <a:xfrm rot="4764313">
            <a:off x="2036073" y="565845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134" name="Google Shape;134;p2"/>
          <p:cNvSpPr/>
          <p:nvPr/>
        </p:nvSpPr>
        <p:spPr>
          <a:xfrm>
            <a:off x="1559939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5" name="Google Shape;135;p2"/>
          <p:cNvSpPr/>
          <p:nvPr/>
        </p:nvSpPr>
        <p:spPr>
          <a:xfrm>
            <a:off x="2617310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6" name="Google Shape;136;p2"/>
          <p:cNvSpPr/>
          <p:nvPr/>
        </p:nvSpPr>
        <p:spPr>
          <a:xfrm rot="4764313">
            <a:off x="2036073" y="675819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137" name="Google Shape;137;p2"/>
          <p:cNvSpPr/>
          <p:nvPr/>
        </p:nvSpPr>
        <p:spPr>
          <a:xfrm>
            <a:off x="1559939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8" name="Google Shape;138;p2"/>
          <p:cNvSpPr/>
          <p:nvPr/>
        </p:nvSpPr>
        <p:spPr>
          <a:xfrm>
            <a:off x="2617310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39" name="Google Shape;139;p2"/>
          <p:cNvSpPr/>
          <p:nvPr/>
        </p:nvSpPr>
        <p:spPr>
          <a:xfrm rot="4764313">
            <a:off x="2036073" y="7857932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140" name="Google Shape;140;p2"/>
          <p:cNvSpPr txBox="1"/>
          <p:nvPr/>
        </p:nvSpPr>
        <p:spPr>
          <a:xfrm>
            <a:off x="3539227" y="3729060"/>
            <a:ext cx="7806900" cy="377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0"/>
              <a:buFont typeface="Arial"/>
              <a:buNone/>
            </a:pPr>
            <a:r>
              <a:rPr lang="en-US" sz="12500">
                <a:latin typeface="Anonymous Pro"/>
                <a:ea typeface="Anonymous Pro"/>
                <a:cs typeface="Anonymous Pro"/>
                <a:sym typeface="Anonymous Pro"/>
              </a:rPr>
              <a:t>December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0"/>
              <a:buFont typeface="Arial"/>
              <a:buNone/>
            </a:pPr>
            <a:r>
              <a:rPr b="0" i="0" lang="en-US" sz="12500" u="none" cap="none" strike="noStrike">
                <a:solidFill>
                  <a:srgbClr val="000000"/>
                </a:solidFill>
                <a:latin typeface="Anonymous Pro"/>
                <a:ea typeface="Anonymous Pro"/>
                <a:cs typeface="Anonymous Pro"/>
                <a:sym typeface="Anonymous Pro"/>
              </a:rPr>
              <a:t>2025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2"/>
          <p:cNvSpPr/>
          <p:nvPr/>
        </p:nvSpPr>
        <p:spPr>
          <a:xfrm>
            <a:off x="16173378" y="8267334"/>
            <a:ext cx="493587" cy="493587"/>
          </a:xfrm>
          <a:custGeom>
            <a:rect b="b" l="l" r="r" t="t"/>
            <a:pathLst>
              <a:path extrusionOk="0" h="493587" w="493587">
                <a:moveTo>
                  <a:pt x="0" y="0"/>
                </a:moveTo>
                <a:lnTo>
                  <a:pt x="493587" y="0"/>
                </a:lnTo>
                <a:lnTo>
                  <a:pt x="493587" y="493587"/>
                </a:lnTo>
                <a:lnTo>
                  <a:pt x="0" y="4935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2" name="Google Shape;142;p2"/>
          <p:cNvSpPr/>
          <p:nvPr/>
        </p:nvSpPr>
        <p:spPr>
          <a:xfrm>
            <a:off x="10221414" y="1883725"/>
            <a:ext cx="6821278" cy="6821278"/>
          </a:xfrm>
          <a:custGeom>
            <a:rect b="b" l="l" r="r" t="t"/>
            <a:pathLst>
              <a:path extrusionOk="0" h="6821278" w="6821278">
                <a:moveTo>
                  <a:pt x="0" y="0"/>
                </a:moveTo>
                <a:lnTo>
                  <a:pt x="6821279" y="0"/>
                </a:lnTo>
                <a:lnTo>
                  <a:pt x="6821279" y="6821278"/>
                </a:lnTo>
                <a:lnTo>
                  <a:pt x="0" y="682127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9C9E2"/>
        </a:solidFill>
      </p:bgPr>
    </p:bg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3"/>
          <p:cNvSpPr/>
          <p:nvPr/>
        </p:nvSpPr>
        <p:spPr>
          <a:xfrm>
            <a:off x="16149983" y="1028700"/>
            <a:ext cx="2142288" cy="8229600"/>
          </a:xfrm>
          <a:custGeom>
            <a:rect b="b" l="l" r="r" t="t"/>
            <a:pathLst>
              <a:path extrusionOk="0" h="8229600" w="14774401">
                <a:moveTo>
                  <a:pt x="0" y="0"/>
                </a:moveTo>
                <a:lnTo>
                  <a:pt x="14774401" y="0"/>
                </a:lnTo>
                <a:lnTo>
                  <a:pt x="14774401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176481" l="-29819" r="-44530" t="-18130"/>
            </a:stretch>
          </a:blipFill>
          <a:ln>
            <a:noFill/>
          </a:ln>
        </p:spPr>
      </p:sp>
      <p:sp>
        <p:nvSpPr>
          <p:cNvPr id="148" name="Google Shape;148;p3"/>
          <p:cNvSpPr/>
          <p:nvPr/>
        </p:nvSpPr>
        <p:spPr>
          <a:xfrm>
            <a:off x="1028700" y="1030249"/>
            <a:ext cx="14759563" cy="8216211"/>
          </a:xfrm>
          <a:custGeom>
            <a:rect b="b" l="l" r="r" t="t"/>
            <a:pathLst>
              <a:path extrusionOk="0" h="8216211" w="14759563">
                <a:moveTo>
                  <a:pt x="0" y="0"/>
                </a:moveTo>
                <a:lnTo>
                  <a:pt x="14759563" y="0"/>
                </a:lnTo>
                <a:lnTo>
                  <a:pt x="14759563" y="8216212"/>
                </a:lnTo>
                <a:lnTo>
                  <a:pt x="0" y="821621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84741" l="-20414" r="-20363" t="-64343"/>
            </a:stretch>
          </a:blipFill>
          <a:ln>
            <a:noFill/>
          </a:ln>
        </p:spPr>
      </p:sp>
      <p:sp>
        <p:nvSpPr>
          <p:cNvPr id="149" name="Google Shape;149;p3"/>
          <p:cNvSpPr/>
          <p:nvPr/>
        </p:nvSpPr>
        <p:spPr>
          <a:xfrm rot="-1433254">
            <a:off x="1814803" y="2711168"/>
            <a:ext cx="5029533" cy="4803204"/>
          </a:xfrm>
          <a:custGeom>
            <a:rect b="b" l="l" r="r" t="t"/>
            <a:pathLst>
              <a:path extrusionOk="0" h="4803204" w="5029533">
                <a:moveTo>
                  <a:pt x="0" y="0"/>
                </a:moveTo>
                <a:lnTo>
                  <a:pt x="5029533" y="0"/>
                </a:lnTo>
                <a:lnTo>
                  <a:pt x="5029533" y="4803205"/>
                </a:lnTo>
                <a:lnTo>
                  <a:pt x="0" y="480320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0" name="Google Shape;150;p3"/>
          <p:cNvSpPr/>
          <p:nvPr/>
        </p:nvSpPr>
        <p:spPr>
          <a:xfrm>
            <a:off x="15225023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1" name="Google Shape;151;p3"/>
          <p:cNvSpPr/>
          <p:nvPr/>
        </p:nvSpPr>
        <p:spPr>
          <a:xfrm>
            <a:off x="16282394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2" name="Google Shape;152;p3"/>
          <p:cNvSpPr/>
          <p:nvPr/>
        </p:nvSpPr>
        <p:spPr>
          <a:xfrm rot="4764313">
            <a:off x="15701158" y="1259487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153" name="Google Shape;153;p3"/>
          <p:cNvSpPr/>
          <p:nvPr/>
        </p:nvSpPr>
        <p:spPr>
          <a:xfrm>
            <a:off x="15225023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4" name="Google Shape;154;p3"/>
          <p:cNvSpPr/>
          <p:nvPr/>
        </p:nvSpPr>
        <p:spPr>
          <a:xfrm>
            <a:off x="16282394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5" name="Google Shape;155;p3"/>
          <p:cNvSpPr/>
          <p:nvPr/>
        </p:nvSpPr>
        <p:spPr>
          <a:xfrm rot="4764313">
            <a:off x="15701158" y="2359228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156" name="Google Shape;156;p3"/>
          <p:cNvSpPr/>
          <p:nvPr/>
        </p:nvSpPr>
        <p:spPr>
          <a:xfrm>
            <a:off x="15225023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7" name="Google Shape;157;p3"/>
          <p:cNvSpPr/>
          <p:nvPr/>
        </p:nvSpPr>
        <p:spPr>
          <a:xfrm>
            <a:off x="16282394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8" name="Google Shape;158;p3"/>
          <p:cNvSpPr/>
          <p:nvPr/>
        </p:nvSpPr>
        <p:spPr>
          <a:xfrm rot="4764313">
            <a:off x="15701158" y="3458969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159" name="Google Shape;159;p3"/>
          <p:cNvSpPr/>
          <p:nvPr/>
        </p:nvSpPr>
        <p:spPr>
          <a:xfrm>
            <a:off x="15225023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0" name="Google Shape;160;p3"/>
          <p:cNvSpPr/>
          <p:nvPr/>
        </p:nvSpPr>
        <p:spPr>
          <a:xfrm>
            <a:off x="16282394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1" name="Google Shape;161;p3"/>
          <p:cNvSpPr/>
          <p:nvPr/>
        </p:nvSpPr>
        <p:spPr>
          <a:xfrm rot="4764313">
            <a:off x="15701158" y="4558710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162" name="Google Shape;162;p3"/>
          <p:cNvSpPr/>
          <p:nvPr/>
        </p:nvSpPr>
        <p:spPr>
          <a:xfrm>
            <a:off x="15225023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3" name="Google Shape;163;p3"/>
          <p:cNvSpPr/>
          <p:nvPr/>
        </p:nvSpPr>
        <p:spPr>
          <a:xfrm>
            <a:off x="16282394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4" name="Google Shape;164;p3"/>
          <p:cNvSpPr/>
          <p:nvPr/>
        </p:nvSpPr>
        <p:spPr>
          <a:xfrm rot="4764313">
            <a:off x="15701158" y="565845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165" name="Google Shape;165;p3"/>
          <p:cNvSpPr/>
          <p:nvPr/>
        </p:nvSpPr>
        <p:spPr>
          <a:xfrm>
            <a:off x="15225023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6" name="Google Shape;166;p3"/>
          <p:cNvSpPr/>
          <p:nvPr/>
        </p:nvSpPr>
        <p:spPr>
          <a:xfrm>
            <a:off x="16282394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7" name="Google Shape;167;p3"/>
          <p:cNvSpPr/>
          <p:nvPr/>
        </p:nvSpPr>
        <p:spPr>
          <a:xfrm rot="4764313">
            <a:off x="15701158" y="675819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168" name="Google Shape;168;p3"/>
          <p:cNvSpPr/>
          <p:nvPr/>
        </p:nvSpPr>
        <p:spPr>
          <a:xfrm>
            <a:off x="15225023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9" name="Google Shape;169;p3"/>
          <p:cNvSpPr/>
          <p:nvPr/>
        </p:nvSpPr>
        <p:spPr>
          <a:xfrm>
            <a:off x="16282394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0" name="Google Shape;170;p3"/>
          <p:cNvSpPr/>
          <p:nvPr/>
        </p:nvSpPr>
        <p:spPr>
          <a:xfrm rot="4764313">
            <a:off x="15701158" y="7857932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171" name="Google Shape;171;p3"/>
          <p:cNvSpPr/>
          <p:nvPr/>
        </p:nvSpPr>
        <p:spPr>
          <a:xfrm>
            <a:off x="7236164" y="4862362"/>
            <a:ext cx="453158" cy="267363"/>
          </a:xfrm>
          <a:custGeom>
            <a:rect b="b" l="l" r="r" t="t"/>
            <a:pathLst>
              <a:path extrusionOk="0" h="267363" w="453158">
                <a:moveTo>
                  <a:pt x="0" y="0"/>
                </a:moveTo>
                <a:lnTo>
                  <a:pt x="453158" y="0"/>
                </a:lnTo>
                <a:lnTo>
                  <a:pt x="453158" y="267364"/>
                </a:lnTo>
                <a:lnTo>
                  <a:pt x="0" y="26736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2" name="Google Shape;172;p3"/>
          <p:cNvSpPr/>
          <p:nvPr/>
        </p:nvSpPr>
        <p:spPr>
          <a:xfrm>
            <a:off x="7236164" y="5537121"/>
            <a:ext cx="453158" cy="267363"/>
          </a:xfrm>
          <a:custGeom>
            <a:rect b="b" l="l" r="r" t="t"/>
            <a:pathLst>
              <a:path extrusionOk="0" h="267363" w="453158">
                <a:moveTo>
                  <a:pt x="0" y="0"/>
                </a:moveTo>
                <a:lnTo>
                  <a:pt x="453158" y="0"/>
                </a:lnTo>
                <a:lnTo>
                  <a:pt x="453158" y="267363"/>
                </a:lnTo>
                <a:lnTo>
                  <a:pt x="0" y="26736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3" name="Google Shape;173;p3"/>
          <p:cNvSpPr/>
          <p:nvPr/>
        </p:nvSpPr>
        <p:spPr>
          <a:xfrm>
            <a:off x="7236164" y="6213786"/>
            <a:ext cx="453158" cy="267363"/>
          </a:xfrm>
          <a:custGeom>
            <a:rect b="b" l="l" r="r" t="t"/>
            <a:pathLst>
              <a:path extrusionOk="0" h="267363" w="453158">
                <a:moveTo>
                  <a:pt x="0" y="0"/>
                </a:moveTo>
                <a:lnTo>
                  <a:pt x="453158" y="0"/>
                </a:lnTo>
                <a:lnTo>
                  <a:pt x="453158" y="267363"/>
                </a:lnTo>
                <a:lnTo>
                  <a:pt x="0" y="26736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4" name="Google Shape;174;p3"/>
          <p:cNvSpPr/>
          <p:nvPr/>
        </p:nvSpPr>
        <p:spPr>
          <a:xfrm>
            <a:off x="7236164" y="6895216"/>
            <a:ext cx="453158" cy="267363"/>
          </a:xfrm>
          <a:custGeom>
            <a:rect b="b" l="l" r="r" t="t"/>
            <a:pathLst>
              <a:path extrusionOk="0" h="267363" w="453158">
                <a:moveTo>
                  <a:pt x="0" y="0"/>
                </a:moveTo>
                <a:lnTo>
                  <a:pt x="453158" y="0"/>
                </a:lnTo>
                <a:lnTo>
                  <a:pt x="453158" y="267363"/>
                </a:lnTo>
                <a:lnTo>
                  <a:pt x="0" y="26736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5" name="Google Shape;175;p3"/>
          <p:cNvSpPr/>
          <p:nvPr/>
        </p:nvSpPr>
        <p:spPr>
          <a:xfrm>
            <a:off x="7236164" y="7571881"/>
            <a:ext cx="453158" cy="267363"/>
          </a:xfrm>
          <a:custGeom>
            <a:rect b="b" l="l" r="r" t="t"/>
            <a:pathLst>
              <a:path extrusionOk="0" h="267363" w="453158">
                <a:moveTo>
                  <a:pt x="0" y="0"/>
                </a:moveTo>
                <a:lnTo>
                  <a:pt x="453158" y="0"/>
                </a:lnTo>
                <a:lnTo>
                  <a:pt x="453158" y="267363"/>
                </a:lnTo>
                <a:lnTo>
                  <a:pt x="0" y="26736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6" name="Google Shape;176;p3"/>
          <p:cNvSpPr/>
          <p:nvPr/>
        </p:nvSpPr>
        <p:spPr>
          <a:xfrm>
            <a:off x="7236164" y="8248546"/>
            <a:ext cx="453158" cy="267363"/>
          </a:xfrm>
          <a:custGeom>
            <a:rect b="b" l="l" r="r" t="t"/>
            <a:pathLst>
              <a:path extrusionOk="0" h="267363" w="453158">
                <a:moveTo>
                  <a:pt x="0" y="0"/>
                </a:moveTo>
                <a:lnTo>
                  <a:pt x="453158" y="0"/>
                </a:lnTo>
                <a:lnTo>
                  <a:pt x="453158" y="267363"/>
                </a:lnTo>
                <a:lnTo>
                  <a:pt x="0" y="26736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7" name="Google Shape;177;p3"/>
          <p:cNvSpPr/>
          <p:nvPr/>
        </p:nvSpPr>
        <p:spPr>
          <a:xfrm>
            <a:off x="4474152" y="7514168"/>
            <a:ext cx="983300" cy="959946"/>
          </a:xfrm>
          <a:custGeom>
            <a:rect b="b" l="l" r="r" t="t"/>
            <a:pathLst>
              <a:path extrusionOk="0" h="959946" w="983300">
                <a:moveTo>
                  <a:pt x="0" y="0"/>
                </a:moveTo>
                <a:lnTo>
                  <a:pt x="983300" y="0"/>
                </a:lnTo>
                <a:lnTo>
                  <a:pt x="983300" y="959946"/>
                </a:lnTo>
                <a:lnTo>
                  <a:pt x="0" y="95994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8" name="Google Shape;178;p3"/>
          <p:cNvSpPr/>
          <p:nvPr/>
        </p:nvSpPr>
        <p:spPr>
          <a:xfrm>
            <a:off x="2064171" y="1962800"/>
            <a:ext cx="596347" cy="596347"/>
          </a:xfrm>
          <a:custGeom>
            <a:rect b="b" l="l" r="r" t="t"/>
            <a:pathLst>
              <a:path extrusionOk="0" h="596347" w="596347">
                <a:moveTo>
                  <a:pt x="0" y="0"/>
                </a:moveTo>
                <a:lnTo>
                  <a:pt x="596347" y="0"/>
                </a:lnTo>
                <a:lnTo>
                  <a:pt x="596347" y="596347"/>
                </a:lnTo>
                <a:lnTo>
                  <a:pt x="0" y="59634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79" name="Google Shape;179;p3"/>
          <p:cNvSpPr/>
          <p:nvPr/>
        </p:nvSpPr>
        <p:spPr>
          <a:xfrm>
            <a:off x="13521781" y="8474114"/>
            <a:ext cx="365161" cy="365161"/>
          </a:xfrm>
          <a:custGeom>
            <a:rect b="b" l="l" r="r" t="t"/>
            <a:pathLst>
              <a:path extrusionOk="0" h="365161" w="365161">
                <a:moveTo>
                  <a:pt x="0" y="0"/>
                </a:moveTo>
                <a:lnTo>
                  <a:pt x="365161" y="0"/>
                </a:lnTo>
                <a:lnTo>
                  <a:pt x="365161" y="365161"/>
                </a:lnTo>
                <a:lnTo>
                  <a:pt x="0" y="36516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80" name="Google Shape;180;p3"/>
          <p:cNvSpPr txBox="1"/>
          <p:nvPr/>
        </p:nvSpPr>
        <p:spPr>
          <a:xfrm>
            <a:off x="7601439" y="1246443"/>
            <a:ext cx="6491100" cy="296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800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839"/>
              <a:buFont typeface="Arial"/>
              <a:buNone/>
            </a:pPr>
            <a:r>
              <a:rPr b="1" i="0" lang="en-US" sz="9839" u="none" cap="none" strike="noStrike">
                <a:solidFill>
                  <a:srgbClr val="000000"/>
                </a:solidFill>
                <a:latin typeface="Anonymous Pro"/>
                <a:ea typeface="Anonymous Pro"/>
                <a:cs typeface="Anonymous Pro"/>
                <a:sym typeface="Anonymous Pro"/>
              </a:rPr>
              <a:t>Agenda Preview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3"/>
          <p:cNvSpPr txBox="1"/>
          <p:nvPr/>
        </p:nvSpPr>
        <p:spPr>
          <a:xfrm>
            <a:off x="7990639" y="4726804"/>
            <a:ext cx="73923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Reading and Approval of Minutes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3"/>
          <p:cNvSpPr txBox="1"/>
          <p:nvPr/>
        </p:nvSpPr>
        <p:spPr>
          <a:xfrm>
            <a:off x="7990639" y="5401563"/>
            <a:ext cx="73923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Reports of Officers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3"/>
          <p:cNvSpPr txBox="1"/>
          <p:nvPr/>
        </p:nvSpPr>
        <p:spPr>
          <a:xfrm>
            <a:off x="7990639" y="6076322"/>
            <a:ext cx="73923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Unfinished Business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3"/>
          <p:cNvSpPr txBox="1"/>
          <p:nvPr/>
        </p:nvSpPr>
        <p:spPr>
          <a:xfrm>
            <a:off x="7990639" y="6751080"/>
            <a:ext cx="73923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New Business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3"/>
          <p:cNvSpPr txBox="1"/>
          <p:nvPr/>
        </p:nvSpPr>
        <p:spPr>
          <a:xfrm>
            <a:off x="7990639" y="7425839"/>
            <a:ext cx="73923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Announcements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3"/>
          <p:cNvSpPr txBox="1"/>
          <p:nvPr/>
        </p:nvSpPr>
        <p:spPr>
          <a:xfrm>
            <a:off x="7990639" y="8100598"/>
            <a:ext cx="7392300" cy="4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Adjourn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9C9E2"/>
        </a:solidFill>
      </p:bgPr>
    </p:bg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4"/>
          <p:cNvSpPr/>
          <p:nvPr/>
        </p:nvSpPr>
        <p:spPr>
          <a:xfrm>
            <a:off x="-8" y="1028700"/>
            <a:ext cx="2142288" cy="8229600"/>
          </a:xfrm>
          <a:custGeom>
            <a:rect b="b" l="l" r="r" t="t"/>
            <a:pathLst>
              <a:path extrusionOk="0" h="8229600" w="14774401">
                <a:moveTo>
                  <a:pt x="0" y="0"/>
                </a:moveTo>
                <a:lnTo>
                  <a:pt x="14774401" y="0"/>
                </a:lnTo>
                <a:lnTo>
                  <a:pt x="14774401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176481" l="-29819" r="-44530" t="-18130"/>
            </a:stretch>
          </a:blipFill>
          <a:ln>
            <a:noFill/>
          </a:ln>
        </p:spPr>
      </p:sp>
      <p:sp>
        <p:nvSpPr>
          <p:cNvPr id="192" name="Google Shape;192;p4"/>
          <p:cNvSpPr/>
          <p:nvPr/>
        </p:nvSpPr>
        <p:spPr>
          <a:xfrm>
            <a:off x="2417527" y="1037521"/>
            <a:ext cx="14839187" cy="8217373"/>
          </a:xfrm>
          <a:custGeom>
            <a:rect b="b" l="l" r="r" t="t"/>
            <a:pathLst>
              <a:path extrusionOk="0" h="8217373" w="14839187">
                <a:moveTo>
                  <a:pt x="0" y="0"/>
                </a:moveTo>
                <a:lnTo>
                  <a:pt x="14839187" y="0"/>
                </a:lnTo>
                <a:lnTo>
                  <a:pt x="14839187" y="8217372"/>
                </a:lnTo>
                <a:lnTo>
                  <a:pt x="0" y="821737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126712" l="-25297" r="-15897" t="-116682"/>
            </a:stretch>
          </a:blipFill>
          <a:ln>
            <a:noFill/>
          </a:ln>
        </p:spPr>
      </p:sp>
      <p:sp>
        <p:nvSpPr>
          <p:cNvPr id="193" name="Google Shape;193;p4"/>
          <p:cNvSpPr/>
          <p:nvPr/>
        </p:nvSpPr>
        <p:spPr>
          <a:xfrm>
            <a:off x="1559939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94" name="Google Shape;194;p4"/>
          <p:cNvSpPr/>
          <p:nvPr/>
        </p:nvSpPr>
        <p:spPr>
          <a:xfrm>
            <a:off x="2617310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95" name="Google Shape;195;p4"/>
          <p:cNvSpPr/>
          <p:nvPr/>
        </p:nvSpPr>
        <p:spPr>
          <a:xfrm rot="4764313">
            <a:off x="2036073" y="1259487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196" name="Google Shape;196;p4"/>
          <p:cNvSpPr/>
          <p:nvPr/>
        </p:nvSpPr>
        <p:spPr>
          <a:xfrm>
            <a:off x="1559939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97" name="Google Shape;197;p4"/>
          <p:cNvSpPr/>
          <p:nvPr/>
        </p:nvSpPr>
        <p:spPr>
          <a:xfrm>
            <a:off x="2617310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98" name="Google Shape;198;p4"/>
          <p:cNvSpPr/>
          <p:nvPr/>
        </p:nvSpPr>
        <p:spPr>
          <a:xfrm rot="4764313">
            <a:off x="2036073" y="2359228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199" name="Google Shape;199;p4"/>
          <p:cNvSpPr/>
          <p:nvPr/>
        </p:nvSpPr>
        <p:spPr>
          <a:xfrm>
            <a:off x="1559939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0" name="Google Shape;200;p4"/>
          <p:cNvSpPr/>
          <p:nvPr/>
        </p:nvSpPr>
        <p:spPr>
          <a:xfrm>
            <a:off x="2617310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1" name="Google Shape;201;p4"/>
          <p:cNvSpPr/>
          <p:nvPr/>
        </p:nvSpPr>
        <p:spPr>
          <a:xfrm rot="4764313">
            <a:off x="2036073" y="3458969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202" name="Google Shape;202;p4"/>
          <p:cNvSpPr/>
          <p:nvPr/>
        </p:nvSpPr>
        <p:spPr>
          <a:xfrm>
            <a:off x="1559939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3" name="Google Shape;203;p4"/>
          <p:cNvSpPr/>
          <p:nvPr/>
        </p:nvSpPr>
        <p:spPr>
          <a:xfrm>
            <a:off x="2617310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4" name="Google Shape;204;p4"/>
          <p:cNvSpPr/>
          <p:nvPr/>
        </p:nvSpPr>
        <p:spPr>
          <a:xfrm rot="4764313">
            <a:off x="2036073" y="4558710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205" name="Google Shape;205;p4"/>
          <p:cNvSpPr/>
          <p:nvPr/>
        </p:nvSpPr>
        <p:spPr>
          <a:xfrm>
            <a:off x="1559939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6" name="Google Shape;206;p4"/>
          <p:cNvSpPr/>
          <p:nvPr/>
        </p:nvSpPr>
        <p:spPr>
          <a:xfrm>
            <a:off x="2617310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7" name="Google Shape;207;p4"/>
          <p:cNvSpPr/>
          <p:nvPr/>
        </p:nvSpPr>
        <p:spPr>
          <a:xfrm rot="4764313">
            <a:off x="2036073" y="565845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208" name="Google Shape;208;p4"/>
          <p:cNvSpPr/>
          <p:nvPr/>
        </p:nvSpPr>
        <p:spPr>
          <a:xfrm>
            <a:off x="1559939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9" name="Google Shape;209;p4"/>
          <p:cNvSpPr/>
          <p:nvPr/>
        </p:nvSpPr>
        <p:spPr>
          <a:xfrm>
            <a:off x="2617310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0" name="Google Shape;210;p4"/>
          <p:cNvSpPr/>
          <p:nvPr/>
        </p:nvSpPr>
        <p:spPr>
          <a:xfrm rot="4764313">
            <a:off x="2036073" y="675819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211" name="Google Shape;211;p4"/>
          <p:cNvSpPr/>
          <p:nvPr/>
        </p:nvSpPr>
        <p:spPr>
          <a:xfrm>
            <a:off x="1559939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2" name="Google Shape;212;p4"/>
          <p:cNvSpPr/>
          <p:nvPr/>
        </p:nvSpPr>
        <p:spPr>
          <a:xfrm>
            <a:off x="2617310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3" name="Google Shape;213;p4"/>
          <p:cNvSpPr/>
          <p:nvPr/>
        </p:nvSpPr>
        <p:spPr>
          <a:xfrm rot="4764313">
            <a:off x="2036073" y="7857932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214" name="Google Shape;214;p4"/>
          <p:cNvSpPr/>
          <p:nvPr/>
        </p:nvSpPr>
        <p:spPr>
          <a:xfrm>
            <a:off x="4084202" y="4869019"/>
            <a:ext cx="6876663" cy="1405405"/>
          </a:xfrm>
          <a:custGeom>
            <a:rect b="b" l="l" r="r" t="t"/>
            <a:pathLst>
              <a:path extrusionOk="0" h="1405405" w="6876663">
                <a:moveTo>
                  <a:pt x="0" y="0"/>
                </a:moveTo>
                <a:lnTo>
                  <a:pt x="6876663" y="0"/>
                </a:lnTo>
                <a:lnTo>
                  <a:pt x="6876663" y="1405405"/>
                </a:lnTo>
                <a:lnTo>
                  <a:pt x="0" y="140540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-343414" l="-38795" r="-33737" t="-297325"/>
            </a:stretch>
          </a:blipFill>
          <a:ln cap="sq" cmpd="sng" w="381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15" name="Google Shape;215;p4"/>
          <p:cNvSpPr/>
          <p:nvPr/>
        </p:nvSpPr>
        <p:spPr>
          <a:xfrm>
            <a:off x="4084202" y="7056975"/>
            <a:ext cx="6876663" cy="1405405"/>
          </a:xfrm>
          <a:custGeom>
            <a:rect b="b" l="l" r="r" t="t"/>
            <a:pathLst>
              <a:path extrusionOk="0" h="1405405" w="6876663">
                <a:moveTo>
                  <a:pt x="0" y="0"/>
                </a:moveTo>
                <a:lnTo>
                  <a:pt x="6876663" y="0"/>
                </a:lnTo>
                <a:lnTo>
                  <a:pt x="6876663" y="1405405"/>
                </a:lnTo>
                <a:lnTo>
                  <a:pt x="0" y="140540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-343414" l="-38795" r="-33737" t="-297325"/>
            </a:stretch>
          </a:blipFill>
          <a:ln cap="sq" cmpd="sng" w="381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16" name="Google Shape;216;p4"/>
          <p:cNvSpPr/>
          <p:nvPr/>
        </p:nvSpPr>
        <p:spPr>
          <a:xfrm rot="-375391">
            <a:off x="11750764" y="2699364"/>
            <a:ext cx="4855883" cy="4923582"/>
          </a:xfrm>
          <a:custGeom>
            <a:rect b="b" l="l" r="r" t="t"/>
            <a:pathLst>
              <a:path extrusionOk="0" h="4923582" w="4855883">
                <a:moveTo>
                  <a:pt x="0" y="0"/>
                </a:moveTo>
                <a:lnTo>
                  <a:pt x="4855883" y="0"/>
                </a:lnTo>
                <a:lnTo>
                  <a:pt x="4855883" y="4923582"/>
                </a:lnTo>
                <a:lnTo>
                  <a:pt x="0" y="492358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7" name="Google Shape;217;p4"/>
          <p:cNvSpPr/>
          <p:nvPr/>
        </p:nvSpPr>
        <p:spPr>
          <a:xfrm>
            <a:off x="16242427" y="8462380"/>
            <a:ext cx="483894" cy="477845"/>
          </a:xfrm>
          <a:custGeom>
            <a:rect b="b" l="l" r="r" t="t"/>
            <a:pathLst>
              <a:path extrusionOk="0" h="477845" w="483894">
                <a:moveTo>
                  <a:pt x="0" y="0"/>
                </a:moveTo>
                <a:lnTo>
                  <a:pt x="483894" y="0"/>
                </a:lnTo>
                <a:lnTo>
                  <a:pt x="483894" y="477845"/>
                </a:lnTo>
                <a:lnTo>
                  <a:pt x="0" y="47784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8" name="Google Shape;218;p4"/>
          <p:cNvSpPr txBox="1"/>
          <p:nvPr/>
        </p:nvSpPr>
        <p:spPr>
          <a:xfrm>
            <a:off x="3265938" y="1151241"/>
            <a:ext cx="8231100" cy="3258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b="1" i="0" lang="en-US" sz="7200" u="none" cap="none" strike="noStrike">
                <a:solidFill>
                  <a:srgbClr val="000000"/>
                </a:solidFill>
                <a:latin typeface="Anonymous Pro"/>
                <a:ea typeface="Anonymous Pro"/>
                <a:cs typeface="Anonymous Pro"/>
                <a:sym typeface="Anonymous Pro"/>
              </a:rPr>
              <a:t>Reading and Approval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b="1" i="0" lang="en-US" sz="7200" u="none" cap="none" strike="noStrike">
                <a:solidFill>
                  <a:srgbClr val="000000"/>
                </a:solidFill>
                <a:latin typeface="Anonymous Pro"/>
                <a:ea typeface="Anonymous Pro"/>
                <a:cs typeface="Anonymous Pro"/>
                <a:sym typeface="Anonymous Pro"/>
              </a:rPr>
              <a:t>of Minutes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4"/>
          <p:cNvSpPr txBox="1"/>
          <p:nvPr/>
        </p:nvSpPr>
        <p:spPr>
          <a:xfrm>
            <a:off x="5065305" y="5054831"/>
            <a:ext cx="4914458" cy="976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We need someone to approve the minutes as read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p4"/>
          <p:cNvSpPr/>
          <p:nvPr/>
        </p:nvSpPr>
        <p:spPr>
          <a:xfrm>
            <a:off x="16242427" y="1620918"/>
            <a:ext cx="337966" cy="343424"/>
          </a:xfrm>
          <a:custGeom>
            <a:rect b="b" l="l" r="r" t="t"/>
            <a:pathLst>
              <a:path extrusionOk="0" h="343424" w="337966">
                <a:moveTo>
                  <a:pt x="0" y="0"/>
                </a:moveTo>
                <a:lnTo>
                  <a:pt x="337966" y="0"/>
                </a:lnTo>
                <a:lnTo>
                  <a:pt x="337966" y="343424"/>
                </a:lnTo>
                <a:lnTo>
                  <a:pt x="0" y="34342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 b="-246459" l="-341657" r="0" t="-160408"/>
            </a:stretch>
          </a:blipFill>
          <a:ln>
            <a:noFill/>
          </a:ln>
        </p:spPr>
      </p:sp>
      <p:sp>
        <p:nvSpPr>
          <p:cNvPr id="221" name="Google Shape;221;p4"/>
          <p:cNvSpPr txBox="1"/>
          <p:nvPr/>
        </p:nvSpPr>
        <p:spPr>
          <a:xfrm>
            <a:off x="4370121" y="7247863"/>
            <a:ext cx="6304825" cy="976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If the minutes are incorrect please raise your hand and make corrections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4"/>
          <p:cNvSpPr txBox="1"/>
          <p:nvPr/>
        </p:nvSpPr>
        <p:spPr>
          <a:xfrm>
            <a:off x="7277682" y="6396459"/>
            <a:ext cx="489704" cy="4813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OR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9C9E2"/>
        </a:solidFill>
      </p:bgPr>
    </p:bg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5"/>
          <p:cNvSpPr/>
          <p:nvPr/>
        </p:nvSpPr>
        <p:spPr>
          <a:xfrm>
            <a:off x="16149983" y="1028700"/>
            <a:ext cx="2142288" cy="8229600"/>
          </a:xfrm>
          <a:custGeom>
            <a:rect b="b" l="l" r="r" t="t"/>
            <a:pathLst>
              <a:path extrusionOk="0" h="8229600" w="14774401">
                <a:moveTo>
                  <a:pt x="0" y="0"/>
                </a:moveTo>
                <a:lnTo>
                  <a:pt x="14774401" y="0"/>
                </a:lnTo>
                <a:lnTo>
                  <a:pt x="14774401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176481" l="-29819" r="-44530" t="-18130"/>
            </a:stretch>
          </a:blipFill>
          <a:ln>
            <a:noFill/>
          </a:ln>
        </p:spPr>
      </p:sp>
      <p:sp>
        <p:nvSpPr>
          <p:cNvPr id="228" name="Google Shape;228;p5"/>
          <p:cNvSpPr/>
          <p:nvPr/>
        </p:nvSpPr>
        <p:spPr>
          <a:xfrm>
            <a:off x="1020830" y="1028700"/>
            <a:ext cx="14759039" cy="8196369"/>
          </a:xfrm>
          <a:custGeom>
            <a:rect b="b" l="l" r="r" t="t"/>
            <a:pathLst>
              <a:path extrusionOk="0" h="8196369" w="14759039">
                <a:moveTo>
                  <a:pt x="0" y="0"/>
                </a:moveTo>
                <a:lnTo>
                  <a:pt x="14759039" y="0"/>
                </a:lnTo>
                <a:lnTo>
                  <a:pt x="14759039" y="8196369"/>
                </a:lnTo>
                <a:lnTo>
                  <a:pt x="0" y="819636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154837" l="-36899" r="-17022" t="-84168"/>
            </a:stretch>
          </a:blipFill>
          <a:ln>
            <a:noFill/>
          </a:ln>
        </p:spPr>
      </p:sp>
      <p:sp>
        <p:nvSpPr>
          <p:cNvPr id="229" name="Google Shape;229;p5"/>
          <p:cNvSpPr/>
          <p:nvPr/>
        </p:nvSpPr>
        <p:spPr>
          <a:xfrm>
            <a:off x="15225023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30" name="Google Shape;230;p5"/>
          <p:cNvSpPr/>
          <p:nvPr/>
        </p:nvSpPr>
        <p:spPr>
          <a:xfrm>
            <a:off x="16282394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31" name="Google Shape;231;p5"/>
          <p:cNvSpPr/>
          <p:nvPr/>
        </p:nvSpPr>
        <p:spPr>
          <a:xfrm rot="4764313">
            <a:off x="15701158" y="1259487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232" name="Google Shape;232;p5"/>
          <p:cNvSpPr/>
          <p:nvPr/>
        </p:nvSpPr>
        <p:spPr>
          <a:xfrm>
            <a:off x="15225023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33" name="Google Shape;233;p5"/>
          <p:cNvSpPr/>
          <p:nvPr/>
        </p:nvSpPr>
        <p:spPr>
          <a:xfrm>
            <a:off x="16282394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34" name="Google Shape;234;p5"/>
          <p:cNvSpPr/>
          <p:nvPr/>
        </p:nvSpPr>
        <p:spPr>
          <a:xfrm rot="4764313">
            <a:off x="15701158" y="2359228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235" name="Google Shape;235;p5"/>
          <p:cNvSpPr/>
          <p:nvPr/>
        </p:nvSpPr>
        <p:spPr>
          <a:xfrm>
            <a:off x="15225023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36" name="Google Shape;236;p5"/>
          <p:cNvSpPr/>
          <p:nvPr/>
        </p:nvSpPr>
        <p:spPr>
          <a:xfrm>
            <a:off x="16282394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37" name="Google Shape;237;p5"/>
          <p:cNvSpPr/>
          <p:nvPr/>
        </p:nvSpPr>
        <p:spPr>
          <a:xfrm rot="4764313">
            <a:off x="15701158" y="3458969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238" name="Google Shape;238;p5"/>
          <p:cNvSpPr/>
          <p:nvPr/>
        </p:nvSpPr>
        <p:spPr>
          <a:xfrm>
            <a:off x="15225023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39" name="Google Shape;239;p5"/>
          <p:cNvSpPr/>
          <p:nvPr/>
        </p:nvSpPr>
        <p:spPr>
          <a:xfrm>
            <a:off x="16282394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40" name="Google Shape;240;p5"/>
          <p:cNvSpPr/>
          <p:nvPr/>
        </p:nvSpPr>
        <p:spPr>
          <a:xfrm rot="4764313">
            <a:off x="15701158" y="4558710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241" name="Google Shape;241;p5"/>
          <p:cNvSpPr/>
          <p:nvPr/>
        </p:nvSpPr>
        <p:spPr>
          <a:xfrm>
            <a:off x="15225023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42" name="Google Shape;242;p5"/>
          <p:cNvSpPr/>
          <p:nvPr/>
        </p:nvSpPr>
        <p:spPr>
          <a:xfrm>
            <a:off x="16282394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43" name="Google Shape;243;p5"/>
          <p:cNvSpPr/>
          <p:nvPr/>
        </p:nvSpPr>
        <p:spPr>
          <a:xfrm rot="4764313">
            <a:off x="15701158" y="565845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244" name="Google Shape;244;p5"/>
          <p:cNvSpPr/>
          <p:nvPr/>
        </p:nvSpPr>
        <p:spPr>
          <a:xfrm>
            <a:off x="15225023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45" name="Google Shape;245;p5"/>
          <p:cNvSpPr/>
          <p:nvPr/>
        </p:nvSpPr>
        <p:spPr>
          <a:xfrm>
            <a:off x="16282394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46" name="Google Shape;246;p5"/>
          <p:cNvSpPr/>
          <p:nvPr/>
        </p:nvSpPr>
        <p:spPr>
          <a:xfrm rot="4764313">
            <a:off x="15701158" y="675819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247" name="Google Shape;247;p5"/>
          <p:cNvSpPr/>
          <p:nvPr/>
        </p:nvSpPr>
        <p:spPr>
          <a:xfrm>
            <a:off x="15225023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48" name="Google Shape;248;p5"/>
          <p:cNvSpPr/>
          <p:nvPr/>
        </p:nvSpPr>
        <p:spPr>
          <a:xfrm>
            <a:off x="16282394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49" name="Google Shape;249;p5"/>
          <p:cNvSpPr/>
          <p:nvPr/>
        </p:nvSpPr>
        <p:spPr>
          <a:xfrm rot="4764313">
            <a:off x="15701158" y="7857932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250" name="Google Shape;250;p5"/>
          <p:cNvSpPr txBox="1"/>
          <p:nvPr/>
        </p:nvSpPr>
        <p:spPr>
          <a:xfrm>
            <a:off x="3352948" y="1249197"/>
            <a:ext cx="10094700" cy="12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800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218"/>
              <a:buFont typeface="Arial"/>
              <a:buNone/>
            </a:pPr>
            <a:r>
              <a:rPr b="1" i="0" lang="en-US" sz="8218" u="none" cap="none" strike="noStrike">
                <a:solidFill>
                  <a:srgbClr val="000000"/>
                </a:solidFill>
                <a:latin typeface="Anonymous Pro"/>
                <a:ea typeface="Anonymous Pro"/>
                <a:cs typeface="Anonymous Pro"/>
                <a:sym typeface="Anonymous Pro"/>
              </a:rPr>
              <a:t>Presidents Report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5"/>
          <p:cNvSpPr/>
          <p:nvPr/>
        </p:nvSpPr>
        <p:spPr>
          <a:xfrm flipH="1" rot="7073782">
            <a:off x="14049254" y="8129434"/>
            <a:ext cx="1018607" cy="968950"/>
          </a:xfrm>
          <a:custGeom>
            <a:rect b="b" l="l" r="r" t="t"/>
            <a:pathLst>
              <a:path extrusionOk="0" h="968950" w="1018607">
                <a:moveTo>
                  <a:pt x="0" y="968949"/>
                </a:moveTo>
                <a:lnTo>
                  <a:pt x="1018606" y="968949"/>
                </a:lnTo>
                <a:lnTo>
                  <a:pt x="1018606" y="0"/>
                </a:lnTo>
                <a:lnTo>
                  <a:pt x="0" y="0"/>
                </a:lnTo>
                <a:lnTo>
                  <a:pt x="0" y="968949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52" name="Google Shape;252;p5"/>
          <p:cNvSpPr/>
          <p:nvPr/>
        </p:nvSpPr>
        <p:spPr>
          <a:xfrm>
            <a:off x="1588487" y="1609583"/>
            <a:ext cx="641037" cy="651390"/>
          </a:xfrm>
          <a:custGeom>
            <a:rect b="b" l="l" r="r" t="t"/>
            <a:pathLst>
              <a:path extrusionOk="0" h="651390" w="641037">
                <a:moveTo>
                  <a:pt x="0" y="0"/>
                </a:moveTo>
                <a:lnTo>
                  <a:pt x="641037" y="0"/>
                </a:lnTo>
                <a:lnTo>
                  <a:pt x="641037" y="651391"/>
                </a:lnTo>
                <a:lnTo>
                  <a:pt x="0" y="65139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-246459" l="-341657" r="0" t="-160408"/>
            </a:stretch>
          </a:blipFill>
          <a:ln>
            <a:noFill/>
          </a:ln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9C9E2"/>
        </a:solidFill>
      </p:bgPr>
    </p:bg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6"/>
          <p:cNvSpPr/>
          <p:nvPr/>
        </p:nvSpPr>
        <p:spPr>
          <a:xfrm>
            <a:off x="-8" y="1028700"/>
            <a:ext cx="2142288" cy="8229600"/>
          </a:xfrm>
          <a:custGeom>
            <a:rect b="b" l="l" r="r" t="t"/>
            <a:pathLst>
              <a:path extrusionOk="0" h="8229600" w="14774401">
                <a:moveTo>
                  <a:pt x="0" y="0"/>
                </a:moveTo>
                <a:lnTo>
                  <a:pt x="14774401" y="0"/>
                </a:lnTo>
                <a:lnTo>
                  <a:pt x="14774401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176481" l="-29819" r="-44530" t="-18130"/>
            </a:stretch>
          </a:blipFill>
          <a:ln>
            <a:noFill/>
          </a:ln>
        </p:spPr>
      </p:sp>
      <p:sp>
        <p:nvSpPr>
          <p:cNvPr id="258" name="Google Shape;258;p6"/>
          <p:cNvSpPr/>
          <p:nvPr/>
        </p:nvSpPr>
        <p:spPr>
          <a:xfrm>
            <a:off x="2434095" y="1054755"/>
            <a:ext cx="14820859" cy="8187677"/>
          </a:xfrm>
          <a:custGeom>
            <a:rect b="b" l="l" r="r" t="t"/>
            <a:pathLst>
              <a:path extrusionOk="0" h="8187677" w="14820859">
                <a:moveTo>
                  <a:pt x="0" y="0"/>
                </a:moveTo>
                <a:lnTo>
                  <a:pt x="14820859" y="0"/>
                </a:lnTo>
                <a:lnTo>
                  <a:pt x="14820859" y="8187677"/>
                </a:lnTo>
                <a:lnTo>
                  <a:pt x="0" y="818767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107878" l="-25656" r="-35330" t="-37640"/>
            </a:stretch>
          </a:blipFill>
          <a:ln>
            <a:noFill/>
          </a:ln>
        </p:spPr>
      </p:sp>
      <p:sp>
        <p:nvSpPr>
          <p:cNvPr id="259" name="Google Shape;259;p6"/>
          <p:cNvSpPr/>
          <p:nvPr/>
        </p:nvSpPr>
        <p:spPr>
          <a:xfrm>
            <a:off x="1559939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60" name="Google Shape;260;p6"/>
          <p:cNvSpPr/>
          <p:nvPr/>
        </p:nvSpPr>
        <p:spPr>
          <a:xfrm>
            <a:off x="2617310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61" name="Google Shape;261;p6"/>
          <p:cNvSpPr/>
          <p:nvPr/>
        </p:nvSpPr>
        <p:spPr>
          <a:xfrm rot="4764313">
            <a:off x="2036073" y="1259487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262" name="Google Shape;262;p6"/>
          <p:cNvSpPr/>
          <p:nvPr/>
        </p:nvSpPr>
        <p:spPr>
          <a:xfrm>
            <a:off x="1559939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63" name="Google Shape;263;p6"/>
          <p:cNvSpPr/>
          <p:nvPr/>
        </p:nvSpPr>
        <p:spPr>
          <a:xfrm>
            <a:off x="2617310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64" name="Google Shape;264;p6"/>
          <p:cNvSpPr/>
          <p:nvPr/>
        </p:nvSpPr>
        <p:spPr>
          <a:xfrm rot="4764313">
            <a:off x="2036073" y="2359228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265" name="Google Shape;265;p6"/>
          <p:cNvSpPr/>
          <p:nvPr/>
        </p:nvSpPr>
        <p:spPr>
          <a:xfrm>
            <a:off x="1559939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66" name="Google Shape;266;p6"/>
          <p:cNvSpPr/>
          <p:nvPr/>
        </p:nvSpPr>
        <p:spPr>
          <a:xfrm>
            <a:off x="2617310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67" name="Google Shape;267;p6"/>
          <p:cNvSpPr/>
          <p:nvPr/>
        </p:nvSpPr>
        <p:spPr>
          <a:xfrm rot="4764313">
            <a:off x="2036073" y="3458969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268" name="Google Shape;268;p6"/>
          <p:cNvSpPr/>
          <p:nvPr/>
        </p:nvSpPr>
        <p:spPr>
          <a:xfrm>
            <a:off x="1559939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69" name="Google Shape;269;p6"/>
          <p:cNvSpPr/>
          <p:nvPr/>
        </p:nvSpPr>
        <p:spPr>
          <a:xfrm>
            <a:off x="2617310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70" name="Google Shape;270;p6"/>
          <p:cNvSpPr/>
          <p:nvPr/>
        </p:nvSpPr>
        <p:spPr>
          <a:xfrm rot="4764313">
            <a:off x="2036073" y="4558710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271" name="Google Shape;271;p6"/>
          <p:cNvSpPr/>
          <p:nvPr/>
        </p:nvSpPr>
        <p:spPr>
          <a:xfrm>
            <a:off x="1559939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72" name="Google Shape;272;p6"/>
          <p:cNvSpPr/>
          <p:nvPr/>
        </p:nvSpPr>
        <p:spPr>
          <a:xfrm>
            <a:off x="2617310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73" name="Google Shape;273;p6"/>
          <p:cNvSpPr/>
          <p:nvPr/>
        </p:nvSpPr>
        <p:spPr>
          <a:xfrm rot="4764313">
            <a:off x="2036073" y="565845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274" name="Google Shape;274;p6"/>
          <p:cNvSpPr/>
          <p:nvPr/>
        </p:nvSpPr>
        <p:spPr>
          <a:xfrm>
            <a:off x="1559939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75" name="Google Shape;275;p6"/>
          <p:cNvSpPr/>
          <p:nvPr/>
        </p:nvSpPr>
        <p:spPr>
          <a:xfrm>
            <a:off x="2617310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76" name="Google Shape;276;p6"/>
          <p:cNvSpPr/>
          <p:nvPr/>
        </p:nvSpPr>
        <p:spPr>
          <a:xfrm rot="4764313">
            <a:off x="2036073" y="675819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277" name="Google Shape;277;p6"/>
          <p:cNvSpPr/>
          <p:nvPr/>
        </p:nvSpPr>
        <p:spPr>
          <a:xfrm>
            <a:off x="1559939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78" name="Google Shape;278;p6"/>
          <p:cNvSpPr/>
          <p:nvPr/>
        </p:nvSpPr>
        <p:spPr>
          <a:xfrm>
            <a:off x="2617310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79" name="Google Shape;279;p6"/>
          <p:cNvSpPr/>
          <p:nvPr/>
        </p:nvSpPr>
        <p:spPr>
          <a:xfrm rot="4764313">
            <a:off x="2036073" y="7857932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280" name="Google Shape;280;p6"/>
          <p:cNvSpPr txBox="1"/>
          <p:nvPr/>
        </p:nvSpPr>
        <p:spPr>
          <a:xfrm>
            <a:off x="3542252" y="1317922"/>
            <a:ext cx="14196300" cy="12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800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18"/>
              <a:buFont typeface="Arial"/>
              <a:buNone/>
            </a:pPr>
            <a:r>
              <a:rPr b="1" i="0" lang="en-US" sz="8018" u="none" cap="none" strike="noStrike">
                <a:solidFill>
                  <a:srgbClr val="000000"/>
                </a:solidFill>
                <a:latin typeface="Anonymous Pro"/>
                <a:ea typeface="Anonymous Pro"/>
                <a:cs typeface="Anonymous Pro"/>
                <a:sym typeface="Anonymous Pro"/>
              </a:rPr>
              <a:t>Vice President’s Report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6"/>
          <p:cNvSpPr/>
          <p:nvPr/>
        </p:nvSpPr>
        <p:spPr>
          <a:xfrm>
            <a:off x="3062977" y="7456364"/>
            <a:ext cx="1210191" cy="1423754"/>
          </a:xfrm>
          <a:custGeom>
            <a:rect b="b" l="l" r="r" t="t"/>
            <a:pathLst>
              <a:path extrusionOk="0" h="1423754" w="1210191">
                <a:moveTo>
                  <a:pt x="0" y="0"/>
                </a:moveTo>
                <a:lnTo>
                  <a:pt x="1210191" y="0"/>
                </a:lnTo>
                <a:lnTo>
                  <a:pt x="1210191" y="1423755"/>
                </a:lnTo>
                <a:lnTo>
                  <a:pt x="0" y="142375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82" name="Google Shape;282;p6"/>
          <p:cNvSpPr/>
          <p:nvPr/>
        </p:nvSpPr>
        <p:spPr>
          <a:xfrm>
            <a:off x="15514059" y="7404460"/>
            <a:ext cx="1489374" cy="1527563"/>
          </a:xfrm>
          <a:custGeom>
            <a:rect b="b" l="l" r="r" t="t"/>
            <a:pathLst>
              <a:path extrusionOk="0" h="1527563" w="1489374">
                <a:moveTo>
                  <a:pt x="0" y="0"/>
                </a:moveTo>
                <a:lnTo>
                  <a:pt x="1489374" y="0"/>
                </a:lnTo>
                <a:lnTo>
                  <a:pt x="1489374" y="1527563"/>
                </a:lnTo>
                <a:lnTo>
                  <a:pt x="0" y="152756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83" name="Google Shape;283;p6"/>
          <p:cNvSpPr/>
          <p:nvPr/>
        </p:nvSpPr>
        <p:spPr>
          <a:xfrm>
            <a:off x="16258746" y="1192887"/>
            <a:ext cx="641037" cy="651390"/>
          </a:xfrm>
          <a:custGeom>
            <a:rect b="b" l="l" r="r" t="t"/>
            <a:pathLst>
              <a:path extrusionOk="0" h="651390" w="641037">
                <a:moveTo>
                  <a:pt x="0" y="0"/>
                </a:moveTo>
                <a:lnTo>
                  <a:pt x="641037" y="0"/>
                </a:lnTo>
                <a:lnTo>
                  <a:pt x="641037" y="651391"/>
                </a:lnTo>
                <a:lnTo>
                  <a:pt x="0" y="65139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-246459" l="-341657" r="0" t="-160408"/>
            </a:stretch>
          </a:blipFill>
          <a:ln>
            <a:noFill/>
          </a:ln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9C9E2"/>
        </a:solidFill>
      </p:bgPr>
    </p:bg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7"/>
          <p:cNvSpPr/>
          <p:nvPr/>
        </p:nvSpPr>
        <p:spPr>
          <a:xfrm>
            <a:off x="16149983" y="1028700"/>
            <a:ext cx="2142288" cy="8229600"/>
          </a:xfrm>
          <a:custGeom>
            <a:rect b="b" l="l" r="r" t="t"/>
            <a:pathLst>
              <a:path extrusionOk="0" h="8229600" w="14774401">
                <a:moveTo>
                  <a:pt x="0" y="0"/>
                </a:moveTo>
                <a:lnTo>
                  <a:pt x="14774401" y="0"/>
                </a:lnTo>
                <a:lnTo>
                  <a:pt x="14774401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176481" l="-29819" r="-44530" t="-18130"/>
            </a:stretch>
          </a:blipFill>
          <a:ln>
            <a:noFill/>
          </a:ln>
        </p:spPr>
      </p:sp>
      <p:sp>
        <p:nvSpPr>
          <p:cNvPr id="289" name="Google Shape;289;p7"/>
          <p:cNvSpPr/>
          <p:nvPr/>
        </p:nvSpPr>
        <p:spPr>
          <a:xfrm>
            <a:off x="1020830" y="1028700"/>
            <a:ext cx="14759039" cy="8196369"/>
          </a:xfrm>
          <a:custGeom>
            <a:rect b="b" l="l" r="r" t="t"/>
            <a:pathLst>
              <a:path extrusionOk="0" h="8196369" w="14759039">
                <a:moveTo>
                  <a:pt x="0" y="0"/>
                </a:moveTo>
                <a:lnTo>
                  <a:pt x="14759039" y="0"/>
                </a:lnTo>
                <a:lnTo>
                  <a:pt x="14759039" y="8196369"/>
                </a:lnTo>
                <a:lnTo>
                  <a:pt x="0" y="819636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154837" l="-36899" r="-17022" t="-84168"/>
            </a:stretch>
          </a:blipFill>
          <a:ln>
            <a:noFill/>
          </a:ln>
        </p:spPr>
      </p:sp>
      <p:sp>
        <p:nvSpPr>
          <p:cNvPr id="290" name="Google Shape;290;p7"/>
          <p:cNvSpPr/>
          <p:nvPr/>
        </p:nvSpPr>
        <p:spPr>
          <a:xfrm>
            <a:off x="15225023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91" name="Google Shape;291;p7"/>
          <p:cNvSpPr/>
          <p:nvPr/>
        </p:nvSpPr>
        <p:spPr>
          <a:xfrm>
            <a:off x="16282394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92" name="Google Shape;292;p7"/>
          <p:cNvSpPr/>
          <p:nvPr/>
        </p:nvSpPr>
        <p:spPr>
          <a:xfrm rot="4764313">
            <a:off x="15701158" y="1259487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293" name="Google Shape;293;p7"/>
          <p:cNvSpPr/>
          <p:nvPr/>
        </p:nvSpPr>
        <p:spPr>
          <a:xfrm>
            <a:off x="15225023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94" name="Google Shape;294;p7"/>
          <p:cNvSpPr/>
          <p:nvPr/>
        </p:nvSpPr>
        <p:spPr>
          <a:xfrm>
            <a:off x="16282394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95" name="Google Shape;295;p7"/>
          <p:cNvSpPr/>
          <p:nvPr/>
        </p:nvSpPr>
        <p:spPr>
          <a:xfrm rot="4764313">
            <a:off x="15701158" y="2359228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296" name="Google Shape;296;p7"/>
          <p:cNvSpPr/>
          <p:nvPr/>
        </p:nvSpPr>
        <p:spPr>
          <a:xfrm>
            <a:off x="15225023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97" name="Google Shape;297;p7"/>
          <p:cNvSpPr/>
          <p:nvPr/>
        </p:nvSpPr>
        <p:spPr>
          <a:xfrm>
            <a:off x="16282394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98" name="Google Shape;298;p7"/>
          <p:cNvSpPr/>
          <p:nvPr/>
        </p:nvSpPr>
        <p:spPr>
          <a:xfrm rot="4764313">
            <a:off x="15701158" y="3458969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299" name="Google Shape;299;p7"/>
          <p:cNvSpPr/>
          <p:nvPr/>
        </p:nvSpPr>
        <p:spPr>
          <a:xfrm>
            <a:off x="15225023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00" name="Google Shape;300;p7"/>
          <p:cNvSpPr/>
          <p:nvPr/>
        </p:nvSpPr>
        <p:spPr>
          <a:xfrm>
            <a:off x="16282394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01" name="Google Shape;301;p7"/>
          <p:cNvSpPr/>
          <p:nvPr/>
        </p:nvSpPr>
        <p:spPr>
          <a:xfrm rot="4764313">
            <a:off x="15701158" y="4558710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302" name="Google Shape;302;p7"/>
          <p:cNvSpPr/>
          <p:nvPr/>
        </p:nvSpPr>
        <p:spPr>
          <a:xfrm>
            <a:off x="15225023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03" name="Google Shape;303;p7"/>
          <p:cNvSpPr/>
          <p:nvPr/>
        </p:nvSpPr>
        <p:spPr>
          <a:xfrm>
            <a:off x="16282394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04" name="Google Shape;304;p7"/>
          <p:cNvSpPr/>
          <p:nvPr/>
        </p:nvSpPr>
        <p:spPr>
          <a:xfrm rot="4764313">
            <a:off x="15701158" y="565845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305" name="Google Shape;305;p7"/>
          <p:cNvSpPr/>
          <p:nvPr/>
        </p:nvSpPr>
        <p:spPr>
          <a:xfrm>
            <a:off x="15225023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06" name="Google Shape;306;p7"/>
          <p:cNvSpPr/>
          <p:nvPr/>
        </p:nvSpPr>
        <p:spPr>
          <a:xfrm>
            <a:off x="16282394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07" name="Google Shape;307;p7"/>
          <p:cNvSpPr/>
          <p:nvPr/>
        </p:nvSpPr>
        <p:spPr>
          <a:xfrm rot="4764313">
            <a:off x="15701158" y="675819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308" name="Google Shape;308;p7"/>
          <p:cNvSpPr/>
          <p:nvPr/>
        </p:nvSpPr>
        <p:spPr>
          <a:xfrm>
            <a:off x="15225023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09" name="Google Shape;309;p7"/>
          <p:cNvSpPr/>
          <p:nvPr/>
        </p:nvSpPr>
        <p:spPr>
          <a:xfrm>
            <a:off x="16282394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10" name="Google Shape;310;p7"/>
          <p:cNvSpPr/>
          <p:nvPr/>
        </p:nvSpPr>
        <p:spPr>
          <a:xfrm rot="4764313">
            <a:off x="15701158" y="7857932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311" name="Google Shape;311;p7"/>
          <p:cNvSpPr/>
          <p:nvPr/>
        </p:nvSpPr>
        <p:spPr>
          <a:xfrm rot="864005">
            <a:off x="13017933" y="7152908"/>
            <a:ext cx="2032416" cy="1661500"/>
          </a:xfrm>
          <a:custGeom>
            <a:rect b="b" l="l" r="r" t="t"/>
            <a:pathLst>
              <a:path extrusionOk="0" h="1661500" w="2032416">
                <a:moveTo>
                  <a:pt x="0" y="0"/>
                </a:moveTo>
                <a:lnTo>
                  <a:pt x="2032416" y="0"/>
                </a:lnTo>
                <a:lnTo>
                  <a:pt x="2032416" y="1661500"/>
                </a:lnTo>
                <a:lnTo>
                  <a:pt x="0" y="16615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12" name="Google Shape;312;p7"/>
          <p:cNvSpPr txBox="1"/>
          <p:nvPr/>
        </p:nvSpPr>
        <p:spPr>
          <a:xfrm>
            <a:off x="2811408" y="1256251"/>
            <a:ext cx="12413700" cy="135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800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960"/>
              <a:buFont typeface="Arial"/>
              <a:buNone/>
            </a:pPr>
            <a:r>
              <a:rPr b="1" i="0" lang="en-US" sz="8960" u="none" cap="none" strike="noStrike">
                <a:solidFill>
                  <a:srgbClr val="000000"/>
                </a:solidFill>
                <a:latin typeface="Anonymous Pro"/>
                <a:ea typeface="Anonymous Pro"/>
                <a:cs typeface="Anonymous Pro"/>
                <a:sym typeface="Anonymous Pro"/>
              </a:rPr>
              <a:t>Treasurer’s Report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7"/>
          <p:cNvSpPr/>
          <p:nvPr/>
        </p:nvSpPr>
        <p:spPr>
          <a:xfrm>
            <a:off x="1436085" y="8065380"/>
            <a:ext cx="641037" cy="651390"/>
          </a:xfrm>
          <a:custGeom>
            <a:rect b="b" l="l" r="r" t="t"/>
            <a:pathLst>
              <a:path extrusionOk="0" h="651390" w="641037">
                <a:moveTo>
                  <a:pt x="0" y="0"/>
                </a:moveTo>
                <a:lnTo>
                  <a:pt x="641037" y="0"/>
                </a:lnTo>
                <a:lnTo>
                  <a:pt x="641037" y="651390"/>
                </a:lnTo>
                <a:lnTo>
                  <a:pt x="0" y="6513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-246459" l="-341657" r="0" t="-160408"/>
            </a:stretch>
          </a:blipFill>
          <a:ln>
            <a:noFill/>
          </a:ln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9C9E2"/>
        </a:solidFill>
      </p:bgPr>
    </p:bg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8"/>
          <p:cNvSpPr/>
          <p:nvPr/>
        </p:nvSpPr>
        <p:spPr>
          <a:xfrm>
            <a:off x="-8" y="1028700"/>
            <a:ext cx="2142288" cy="8229600"/>
          </a:xfrm>
          <a:custGeom>
            <a:rect b="b" l="l" r="r" t="t"/>
            <a:pathLst>
              <a:path extrusionOk="0" h="8229600" w="14774401">
                <a:moveTo>
                  <a:pt x="0" y="0"/>
                </a:moveTo>
                <a:lnTo>
                  <a:pt x="14774401" y="0"/>
                </a:lnTo>
                <a:lnTo>
                  <a:pt x="14774401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176481" l="-29819" r="-44530" t="-18130"/>
            </a:stretch>
          </a:blipFill>
          <a:ln>
            <a:noFill/>
          </a:ln>
        </p:spPr>
      </p:sp>
      <p:sp>
        <p:nvSpPr>
          <p:cNvPr id="319" name="Google Shape;319;p8"/>
          <p:cNvSpPr/>
          <p:nvPr/>
        </p:nvSpPr>
        <p:spPr>
          <a:xfrm>
            <a:off x="2452331" y="1063845"/>
            <a:ext cx="14786477" cy="8166858"/>
          </a:xfrm>
          <a:custGeom>
            <a:rect b="b" l="l" r="r" t="t"/>
            <a:pathLst>
              <a:path extrusionOk="0" h="8166858" w="14786477">
                <a:moveTo>
                  <a:pt x="0" y="0"/>
                </a:moveTo>
                <a:lnTo>
                  <a:pt x="14786477" y="0"/>
                </a:lnTo>
                <a:lnTo>
                  <a:pt x="14786477" y="8166857"/>
                </a:lnTo>
                <a:lnTo>
                  <a:pt x="0" y="816685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79002" l="-18385" r="-28104" t="-95828"/>
            </a:stretch>
          </a:blipFill>
          <a:ln>
            <a:noFill/>
          </a:ln>
        </p:spPr>
      </p:sp>
      <p:sp>
        <p:nvSpPr>
          <p:cNvPr id="320" name="Google Shape;320;p8"/>
          <p:cNvSpPr/>
          <p:nvPr/>
        </p:nvSpPr>
        <p:spPr>
          <a:xfrm>
            <a:off x="1559939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21" name="Google Shape;321;p8"/>
          <p:cNvSpPr/>
          <p:nvPr/>
        </p:nvSpPr>
        <p:spPr>
          <a:xfrm>
            <a:off x="2617310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22" name="Google Shape;322;p8"/>
          <p:cNvSpPr/>
          <p:nvPr/>
        </p:nvSpPr>
        <p:spPr>
          <a:xfrm rot="4764313">
            <a:off x="2036073" y="1259487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323" name="Google Shape;323;p8"/>
          <p:cNvSpPr/>
          <p:nvPr/>
        </p:nvSpPr>
        <p:spPr>
          <a:xfrm>
            <a:off x="1559939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24" name="Google Shape;324;p8"/>
          <p:cNvSpPr/>
          <p:nvPr/>
        </p:nvSpPr>
        <p:spPr>
          <a:xfrm>
            <a:off x="2617310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25" name="Google Shape;325;p8"/>
          <p:cNvSpPr/>
          <p:nvPr/>
        </p:nvSpPr>
        <p:spPr>
          <a:xfrm rot="4764313">
            <a:off x="2036073" y="2359228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326" name="Google Shape;326;p8"/>
          <p:cNvSpPr/>
          <p:nvPr/>
        </p:nvSpPr>
        <p:spPr>
          <a:xfrm>
            <a:off x="1559939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27" name="Google Shape;327;p8"/>
          <p:cNvSpPr/>
          <p:nvPr/>
        </p:nvSpPr>
        <p:spPr>
          <a:xfrm>
            <a:off x="2617310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28" name="Google Shape;328;p8"/>
          <p:cNvSpPr/>
          <p:nvPr/>
        </p:nvSpPr>
        <p:spPr>
          <a:xfrm rot="4764313">
            <a:off x="2036073" y="3458969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329" name="Google Shape;329;p8"/>
          <p:cNvSpPr/>
          <p:nvPr/>
        </p:nvSpPr>
        <p:spPr>
          <a:xfrm>
            <a:off x="1559939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30" name="Google Shape;330;p8"/>
          <p:cNvSpPr/>
          <p:nvPr/>
        </p:nvSpPr>
        <p:spPr>
          <a:xfrm>
            <a:off x="2617310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31" name="Google Shape;331;p8"/>
          <p:cNvSpPr/>
          <p:nvPr/>
        </p:nvSpPr>
        <p:spPr>
          <a:xfrm rot="4764313">
            <a:off x="2036073" y="4558710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332" name="Google Shape;332;p8"/>
          <p:cNvSpPr/>
          <p:nvPr/>
        </p:nvSpPr>
        <p:spPr>
          <a:xfrm>
            <a:off x="1559939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33" name="Google Shape;333;p8"/>
          <p:cNvSpPr/>
          <p:nvPr/>
        </p:nvSpPr>
        <p:spPr>
          <a:xfrm>
            <a:off x="2617310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34" name="Google Shape;334;p8"/>
          <p:cNvSpPr/>
          <p:nvPr/>
        </p:nvSpPr>
        <p:spPr>
          <a:xfrm rot="4764313">
            <a:off x="2036073" y="565845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335" name="Google Shape;335;p8"/>
          <p:cNvSpPr/>
          <p:nvPr/>
        </p:nvSpPr>
        <p:spPr>
          <a:xfrm>
            <a:off x="1559939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36" name="Google Shape;336;p8"/>
          <p:cNvSpPr/>
          <p:nvPr/>
        </p:nvSpPr>
        <p:spPr>
          <a:xfrm>
            <a:off x="2617310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37" name="Google Shape;337;p8"/>
          <p:cNvSpPr/>
          <p:nvPr/>
        </p:nvSpPr>
        <p:spPr>
          <a:xfrm rot="4764313">
            <a:off x="2036073" y="675819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338" name="Google Shape;338;p8"/>
          <p:cNvSpPr/>
          <p:nvPr/>
        </p:nvSpPr>
        <p:spPr>
          <a:xfrm>
            <a:off x="1559939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39" name="Google Shape;339;p8"/>
          <p:cNvSpPr/>
          <p:nvPr/>
        </p:nvSpPr>
        <p:spPr>
          <a:xfrm>
            <a:off x="2617310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40" name="Google Shape;340;p8"/>
          <p:cNvSpPr/>
          <p:nvPr/>
        </p:nvSpPr>
        <p:spPr>
          <a:xfrm rot="4764313">
            <a:off x="2036073" y="7857932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341" name="Google Shape;341;p8"/>
          <p:cNvSpPr txBox="1"/>
          <p:nvPr/>
        </p:nvSpPr>
        <p:spPr>
          <a:xfrm>
            <a:off x="4081431" y="1252370"/>
            <a:ext cx="12842100" cy="135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800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960"/>
              <a:buFont typeface="Arial"/>
              <a:buNone/>
            </a:pPr>
            <a:r>
              <a:rPr b="1" i="0" lang="en-US" sz="8960" u="none" cap="none" strike="noStrike">
                <a:solidFill>
                  <a:srgbClr val="000000"/>
                </a:solidFill>
                <a:latin typeface="Anonymous Pro"/>
                <a:ea typeface="Anonymous Pro"/>
                <a:cs typeface="Anonymous Pro"/>
                <a:sym typeface="Anonymous Pro"/>
              </a:rPr>
              <a:t>Unfinished Business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2" name="Google Shape;342;p8"/>
          <p:cNvSpPr/>
          <p:nvPr/>
        </p:nvSpPr>
        <p:spPr>
          <a:xfrm>
            <a:off x="16282394" y="1427582"/>
            <a:ext cx="641037" cy="651390"/>
          </a:xfrm>
          <a:custGeom>
            <a:rect b="b" l="l" r="r" t="t"/>
            <a:pathLst>
              <a:path extrusionOk="0" h="651390" w="641037">
                <a:moveTo>
                  <a:pt x="0" y="0"/>
                </a:moveTo>
                <a:lnTo>
                  <a:pt x="641037" y="0"/>
                </a:lnTo>
                <a:lnTo>
                  <a:pt x="641037" y="651390"/>
                </a:lnTo>
                <a:lnTo>
                  <a:pt x="0" y="6513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-246459" l="-341657" r="0" t="-160408"/>
            </a:stretch>
          </a:blipFill>
          <a:ln>
            <a:noFill/>
          </a:ln>
        </p:spPr>
      </p:sp>
      <p:sp>
        <p:nvSpPr>
          <p:cNvPr id="343" name="Google Shape;343;p8"/>
          <p:cNvSpPr txBox="1"/>
          <p:nvPr/>
        </p:nvSpPr>
        <p:spPr>
          <a:xfrm>
            <a:off x="3181033" y="2603873"/>
            <a:ext cx="13329000" cy="10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02260" lvl="1" marL="604519" marR="0" rtl="0" algn="ctr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Char char="•"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The Sassy Sips Fundraiser was held and $106 was raised and will be split with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CPAT- our total will be $53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4" name="Google Shape;344;p8"/>
          <p:cNvSpPr txBox="1"/>
          <p:nvPr/>
        </p:nvSpPr>
        <p:spPr>
          <a:xfrm>
            <a:off x="4422507" y="4120310"/>
            <a:ext cx="10995300" cy="10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02260" lvl="1" marL="604519" marR="0" rtl="0" algn="ctr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Char char="•"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We sold a total of 640 bundt cakes and our profit will be  $1280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5" name="Google Shape;345;p8"/>
          <p:cNvSpPr txBox="1"/>
          <p:nvPr/>
        </p:nvSpPr>
        <p:spPr>
          <a:xfrm>
            <a:off x="3510489" y="5467701"/>
            <a:ext cx="12819300" cy="10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02260" lvl="1" marL="604519" marR="0" rtl="0" algn="ctr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Char char="•"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Thank you to all who participated in the Trunk or Treats and  to those who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donated candy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8"/>
          <p:cNvSpPr txBox="1"/>
          <p:nvPr/>
        </p:nvSpPr>
        <p:spPr>
          <a:xfrm>
            <a:off x="3584242" y="6881188"/>
            <a:ext cx="12830400" cy="22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02260" lvl="1" marL="604519" marR="0" rtl="0" algn="ctr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Char char="•"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Thank you to Year 2 students for completing the Veteran’s Day Community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Project with your Practicum Students.   All cards and letters were mailed to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local veterans.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9C9E2"/>
        </a:solidFill>
      </p:bgPr>
    </p:bg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9"/>
          <p:cNvSpPr/>
          <p:nvPr/>
        </p:nvSpPr>
        <p:spPr>
          <a:xfrm>
            <a:off x="16149983" y="1028700"/>
            <a:ext cx="2142288" cy="8229600"/>
          </a:xfrm>
          <a:custGeom>
            <a:rect b="b" l="l" r="r" t="t"/>
            <a:pathLst>
              <a:path extrusionOk="0" h="8229600" w="14774401">
                <a:moveTo>
                  <a:pt x="0" y="0"/>
                </a:moveTo>
                <a:lnTo>
                  <a:pt x="14774401" y="0"/>
                </a:lnTo>
                <a:lnTo>
                  <a:pt x="14774401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176481" l="-29819" r="-44530" t="-18130"/>
            </a:stretch>
          </a:blipFill>
          <a:ln>
            <a:noFill/>
          </a:ln>
        </p:spPr>
      </p:sp>
      <p:sp>
        <p:nvSpPr>
          <p:cNvPr id="352" name="Google Shape;352;p9"/>
          <p:cNvSpPr/>
          <p:nvPr/>
        </p:nvSpPr>
        <p:spPr>
          <a:xfrm>
            <a:off x="1020615" y="1032891"/>
            <a:ext cx="14759254" cy="8187690"/>
          </a:xfrm>
          <a:custGeom>
            <a:rect b="b" l="l" r="r" t="t"/>
            <a:pathLst>
              <a:path extrusionOk="0" h="8187690" w="14759254">
                <a:moveTo>
                  <a:pt x="0" y="0"/>
                </a:moveTo>
                <a:lnTo>
                  <a:pt x="14759254" y="0"/>
                </a:lnTo>
                <a:lnTo>
                  <a:pt x="14759254" y="8187690"/>
                </a:lnTo>
                <a:lnTo>
                  <a:pt x="0" y="81876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60466" l="0" r="0" t="-72867"/>
            </a:stretch>
          </a:blipFill>
          <a:ln>
            <a:noFill/>
          </a:ln>
        </p:spPr>
      </p:sp>
      <p:sp>
        <p:nvSpPr>
          <p:cNvPr id="353" name="Google Shape;353;p9"/>
          <p:cNvSpPr/>
          <p:nvPr/>
        </p:nvSpPr>
        <p:spPr>
          <a:xfrm>
            <a:off x="15225023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54" name="Google Shape;354;p9"/>
          <p:cNvSpPr/>
          <p:nvPr/>
        </p:nvSpPr>
        <p:spPr>
          <a:xfrm>
            <a:off x="16282394" y="1569797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55" name="Google Shape;355;p9"/>
          <p:cNvSpPr/>
          <p:nvPr/>
        </p:nvSpPr>
        <p:spPr>
          <a:xfrm rot="4764313">
            <a:off x="15701158" y="1259487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356" name="Google Shape;356;p9"/>
          <p:cNvSpPr/>
          <p:nvPr/>
        </p:nvSpPr>
        <p:spPr>
          <a:xfrm>
            <a:off x="15225023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57" name="Google Shape;357;p9"/>
          <p:cNvSpPr/>
          <p:nvPr/>
        </p:nvSpPr>
        <p:spPr>
          <a:xfrm>
            <a:off x="16282394" y="266953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58" name="Google Shape;358;p9"/>
          <p:cNvSpPr/>
          <p:nvPr/>
        </p:nvSpPr>
        <p:spPr>
          <a:xfrm rot="4764313">
            <a:off x="15701158" y="2359228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359" name="Google Shape;359;p9"/>
          <p:cNvSpPr/>
          <p:nvPr/>
        </p:nvSpPr>
        <p:spPr>
          <a:xfrm>
            <a:off x="15225023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60" name="Google Shape;360;p9"/>
          <p:cNvSpPr/>
          <p:nvPr/>
        </p:nvSpPr>
        <p:spPr>
          <a:xfrm>
            <a:off x="16282394" y="3769278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61" name="Google Shape;361;p9"/>
          <p:cNvSpPr/>
          <p:nvPr/>
        </p:nvSpPr>
        <p:spPr>
          <a:xfrm rot="4764313">
            <a:off x="15701158" y="3458969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362" name="Google Shape;362;p9"/>
          <p:cNvSpPr/>
          <p:nvPr/>
        </p:nvSpPr>
        <p:spPr>
          <a:xfrm>
            <a:off x="15225023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63" name="Google Shape;363;p9"/>
          <p:cNvSpPr/>
          <p:nvPr/>
        </p:nvSpPr>
        <p:spPr>
          <a:xfrm>
            <a:off x="16282394" y="4869019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64" name="Google Shape;364;p9"/>
          <p:cNvSpPr/>
          <p:nvPr/>
        </p:nvSpPr>
        <p:spPr>
          <a:xfrm rot="4764313">
            <a:off x="15701158" y="4558710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365" name="Google Shape;365;p9"/>
          <p:cNvSpPr/>
          <p:nvPr/>
        </p:nvSpPr>
        <p:spPr>
          <a:xfrm>
            <a:off x="15225023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66" name="Google Shape;366;p9"/>
          <p:cNvSpPr/>
          <p:nvPr/>
        </p:nvSpPr>
        <p:spPr>
          <a:xfrm>
            <a:off x="16282394" y="5968760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67" name="Google Shape;367;p9"/>
          <p:cNvSpPr/>
          <p:nvPr/>
        </p:nvSpPr>
        <p:spPr>
          <a:xfrm rot="4764313">
            <a:off x="15701158" y="565845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0"/>
                </a:lnTo>
                <a:lnTo>
                  <a:pt x="0" y="116958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368" name="Google Shape;368;p9"/>
          <p:cNvSpPr/>
          <p:nvPr/>
        </p:nvSpPr>
        <p:spPr>
          <a:xfrm>
            <a:off x="15225023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69" name="Google Shape;369;p9"/>
          <p:cNvSpPr/>
          <p:nvPr/>
        </p:nvSpPr>
        <p:spPr>
          <a:xfrm>
            <a:off x="16282394" y="7068501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7"/>
                </a:lnTo>
                <a:lnTo>
                  <a:pt x="0" y="44566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70" name="Google Shape;370;p9"/>
          <p:cNvSpPr/>
          <p:nvPr/>
        </p:nvSpPr>
        <p:spPr>
          <a:xfrm rot="4764313">
            <a:off x="15701158" y="6758191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371" name="Google Shape;371;p9"/>
          <p:cNvSpPr/>
          <p:nvPr/>
        </p:nvSpPr>
        <p:spPr>
          <a:xfrm>
            <a:off x="15225023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72" name="Google Shape;372;p9"/>
          <p:cNvSpPr/>
          <p:nvPr/>
        </p:nvSpPr>
        <p:spPr>
          <a:xfrm>
            <a:off x="16282394" y="8168242"/>
            <a:ext cx="445667" cy="445667"/>
          </a:xfrm>
          <a:custGeom>
            <a:rect b="b" l="l" r="r" t="t"/>
            <a:pathLst>
              <a:path extrusionOk="0" h="445667" w="445667">
                <a:moveTo>
                  <a:pt x="0" y="0"/>
                </a:moveTo>
                <a:lnTo>
                  <a:pt x="445667" y="0"/>
                </a:lnTo>
                <a:lnTo>
                  <a:pt x="445667" y="445666"/>
                </a:lnTo>
                <a:lnTo>
                  <a:pt x="0" y="445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373" name="Google Shape;373;p9"/>
          <p:cNvSpPr/>
          <p:nvPr/>
        </p:nvSpPr>
        <p:spPr>
          <a:xfrm rot="4764313">
            <a:off x="15701158" y="7857932"/>
            <a:ext cx="629075" cy="1169580"/>
          </a:xfrm>
          <a:custGeom>
            <a:rect b="b" l="l" r="r" t="t"/>
            <a:pathLst>
              <a:path extrusionOk="0" h="1169580" w="629075">
                <a:moveTo>
                  <a:pt x="0" y="0"/>
                </a:moveTo>
                <a:lnTo>
                  <a:pt x="629075" y="0"/>
                </a:lnTo>
                <a:lnTo>
                  <a:pt x="629075" y="1169581"/>
                </a:lnTo>
                <a:lnTo>
                  <a:pt x="0" y="116958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181876" l="-44598" r="-517696" t="-69901"/>
            </a:stretch>
          </a:blipFill>
          <a:ln>
            <a:noFill/>
          </a:ln>
        </p:spPr>
      </p:sp>
      <p:sp>
        <p:nvSpPr>
          <p:cNvPr id="374" name="Google Shape;374;p9"/>
          <p:cNvSpPr txBox="1"/>
          <p:nvPr/>
        </p:nvSpPr>
        <p:spPr>
          <a:xfrm>
            <a:off x="4567016" y="1037243"/>
            <a:ext cx="7508400" cy="13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800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960"/>
              <a:buFont typeface="Arial"/>
              <a:buNone/>
            </a:pPr>
            <a:r>
              <a:rPr b="1" i="0" lang="en-US" sz="8960" u="none" cap="none" strike="noStrike">
                <a:solidFill>
                  <a:srgbClr val="000000"/>
                </a:solidFill>
                <a:latin typeface="Anonymous Pro"/>
                <a:ea typeface="Anonymous Pro"/>
                <a:cs typeface="Anonymous Pro"/>
                <a:sym typeface="Anonymous Pro"/>
              </a:rPr>
              <a:t>New Business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5" name="Google Shape;375;p9"/>
          <p:cNvSpPr/>
          <p:nvPr/>
        </p:nvSpPr>
        <p:spPr>
          <a:xfrm>
            <a:off x="1496979" y="1520650"/>
            <a:ext cx="641037" cy="651390"/>
          </a:xfrm>
          <a:custGeom>
            <a:rect b="b" l="l" r="r" t="t"/>
            <a:pathLst>
              <a:path extrusionOk="0" h="651390" w="641037">
                <a:moveTo>
                  <a:pt x="0" y="0"/>
                </a:moveTo>
                <a:lnTo>
                  <a:pt x="641037" y="0"/>
                </a:lnTo>
                <a:lnTo>
                  <a:pt x="641037" y="651390"/>
                </a:lnTo>
                <a:lnTo>
                  <a:pt x="0" y="6513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-246459" l="-341657" r="0" t="-160408"/>
            </a:stretch>
          </a:blipFill>
          <a:ln>
            <a:noFill/>
          </a:ln>
        </p:spPr>
      </p:sp>
      <p:sp>
        <p:nvSpPr>
          <p:cNvPr id="376" name="Google Shape;376;p9"/>
          <p:cNvSpPr txBox="1"/>
          <p:nvPr/>
        </p:nvSpPr>
        <p:spPr>
          <a:xfrm>
            <a:off x="4173720" y="2007644"/>
            <a:ext cx="9015600" cy="3809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1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99"/>
              <a:buFont typeface="Arial"/>
              <a:buNone/>
            </a:pPr>
            <a:r>
              <a:rPr b="1" i="0" lang="en-US" sz="31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December Community Service Opportunities: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Book Fair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Snow Glow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None/>
            </a:pPr>
            <a:r>
              <a:rPr b="0" i="0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Breakfast with Santa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40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None/>
            </a:pPr>
            <a:r>
              <a:rPr b="0" i="1" lang="en-US" sz="27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*Details on the next slide</a:t>
            </a:r>
            <a:endParaRPr b="0" i="1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7" name="Google Shape;377;p9"/>
          <p:cNvSpPr txBox="1"/>
          <p:nvPr/>
        </p:nvSpPr>
        <p:spPr>
          <a:xfrm>
            <a:off x="941525" y="5896878"/>
            <a:ext cx="147594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1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99"/>
              <a:buFont typeface="Arial"/>
              <a:buNone/>
            </a:pPr>
            <a:r>
              <a:rPr b="1" i="0" lang="en-US" sz="31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Future Fundraiser Buyout/Participation/Practicum Gifts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8" name="Google Shape;378;p9"/>
          <p:cNvSpPr txBox="1"/>
          <p:nvPr/>
        </p:nvSpPr>
        <p:spPr>
          <a:xfrm>
            <a:off x="997064" y="6678508"/>
            <a:ext cx="14759400" cy="49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1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99"/>
              <a:buFont typeface="Arial"/>
              <a:buNone/>
            </a:pPr>
            <a:r>
              <a:rPr b="1" i="0" lang="en-US" sz="3199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Next Fundraiser:  Wake Up Wednesdays?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9" name="Google Shape;379;p9"/>
          <p:cNvSpPr txBox="1"/>
          <p:nvPr/>
        </p:nvSpPr>
        <p:spPr>
          <a:xfrm>
            <a:off x="4031377" y="7443723"/>
            <a:ext cx="9300300" cy="6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b="1" i="0" lang="en-US" sz="3100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Community Service for December?</a:t>
            </a:r>
            <a:endParaRPr b="1" i="0" sz="3100" u="none" cap="none" strike="noStrike">
              <a:solidFill>
                <a:srgbClr val="000000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380" name="Google Shape;380;p9"/>
          <p:cNvSpPr txBox="1"/>
          <p:nvPr/>
        </p:nvSpPr>
        <p:spPr>
          <a:xfrm>
            <a:off x="2137825" y="8232350"/>
            <a:ext cx="12475500" cy="6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b="1" i="0" lang="en-US" sz="3100" u="none" cap="none" strike="noStrik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Can we plan out our Service events for the rest of the year?</a:t>
            </a:r>
            <a:endParaRPr b="1" i="0" sz="3100" u="none" cap="none" strike="noStrike">
              <a:solidFill>
                <a:srgbClr val="000000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